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5.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6.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7.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 id="2147483687" r:id="rId5"/>
    <p:sldMasterId id="2147483695" r:id="rId6"/>
    <p:sldMasterId id="2147483703" r:id="rId7"/>
    <p:sldMasterId id="2147483711" r:id="rId8"/>
    <p:sldMasterId id="2147483719" r:id="rId9"/>
    <p:sldMasterId id="2147483727" r:id="rId10"/>
  </p:sldMasterIdLst>
  <p:sldIdLst>
    <p:sldId id="256" r:id="rId11"/>
    <p:sldId id="257" r:id="rId12"/>
    <p:sldId id="258" r:id="rId13"/>
    <p:sldId id="266" r:id="rId14"/>
    <p:sldId id="260" r:id="rId15"/>
    <p:sldId id="261" r:id="rId16"/>
    <p:sldId id="263" r:id="rId17"/>
    <p:sldId id="265" r:id="rId18"/>
    <p:sldId id="262" r:id="rId19"/>
    <p:sldId id="264" r:id="rId20"/>
    <p:sldId id="26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792C42-C7A8-4F83-91D6-64D0C7217891}" v="233" dt="2020-11-30T20:22:56.754"/>
    <p1510:client id="{CA365E38-D694-7875-8469-5CB7BA4D2A1D}" v="809" dt="2020-11-30T20:20:07.4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10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presProps" Target="presProps.xml"/></Relationships>
</file>

<file path=ppt/media/image1.png>
</file>

<file path=ppt/media/image10.png>
</file>

<file path=ppt/media/image14.png>
</file>

<file path=ppt/media/image18.png>
</file>

<file path=ppt/media/image22.png>
</file>

<file path=ppt/media/image26.png>
</file>

<file path=ppt/media/image30.jpeg>
</file>

<file path=ppt/media/image31.png>
</file>

<file path=ppt/media/image32.jpeg>
</file>

<file path=ppt/media/image33.png>
</file>

<file path=ppt/media/image34.png>
</file>

<file path=ppt/media/image35.png>
</file>

<file path=ppt/media/image36.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emf"/><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emf"/><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6.emf"/><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6.emf"/><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7.emf"/><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9.emf"/><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0.emf"/><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0.emf"/><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1.emf"/><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4.emf"/><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4.emf"/><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5.emf"/><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7.emf"/><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emf"/><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8.emf"/><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8.emf"/><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9.emf"/><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D64395"/>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68ED7B95-03EF-624E-ACB8-7A3A8569FE36}"/>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E80149B6-A5A7-3E4D-941A-402BAD4B9F8F}"/>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3854597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898297-7B12-8746-9069-1272A9635C05}"/>
              </a:ext>
            </a:extLst>
          </p:cNvPr>
          <p:cNvPicPr>
            <a:picLocks noChangeAspect="1"/>
          </p:cNvPicPr>
          <p:nvPr/>
        </p:nvPicPr>
        <p:blipFill>
          <a:blip r:embed="rId2"/>
          <a:stretch>
            <a:fillRect/>
          </a:stretch>
        </p:blipFill>
        <p:spPr>
          <a:xfrm>
            <a:off x="0" y="6350000"/>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1" name="Slide Number Placeholder 5">
            <a:extLst>
              <a:ext uri="{FF2B5EF4-FFF2-40B4-BE49-F238E27FC236}">
                <a16:creationId xmlns:a16="http://schemas.microsoft.com/office/drawing/2014/main" id="{57BBF2D0-31DF-7C42-B3EB-86350042904A}"/>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9" name="Text Placeholder 11">
            <a:extLst>
              <a:ext uri="{FF2B5EF4-FFF2-40B4-BE49-F238E27FC236}">
                <a16:creationId xmlns:a16="http://schemas.microsoft.com/office/drawing/2014/main" id="{FCBEB8CB-449D-E746-9566-87EEE4E18744}"/>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2" name="Text Placeholder 11">
            <a:extLst>
              <a:ext uri="{FF2B5EF4-FFF2-40B4-BE49-F238E27FC236}">
                <a16:creationId xmlns:a16="http://schemas.microsoft.com/office/drawing/2014/main" id="{7FD9645E-235F-6A45-ADA3-2471A1EDBC4D}"/>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3" name="Text Placeholder 11">
            <a:extLst>
              <a:ext uri="{FF2B5EF4-FFF2-40B4-BE49-F238E27FC236}">
                <a16:creationId xmlns:a16="http://schemas.microsoft.com/office/drawing/2014/main" id="{F0705319-3685-B44C-92B2-9E3953B8E534}"/>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Tree>
    <p:extLst>
      <p:ext uri="{BB962C8B-B14F-4D97-AF65-F5344CB8AC3E}">
        <p14:creationId xmlns:p14="http://schemas.microsoft.com/office/powerpoint/2010/main" val="2398037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EEC641D-B1A6-8A4D-9E46-40B2CAE5438E}"/>
              </a:ext>
            </a:extLst>
          </p:cNvPr>
          <p:cNvPicPr>
            <a:picLocks noChangeAspect="1"/>
          </p:cNvPicPr>
          <p:nvPr/>
        </p:nvPicPr>
        <p:blipFill>
          <a:blip r:embed="rId2"/>
          <a:stretch>
            <a:fillRect/>
          </a:stretch>
        </p:blipFill>
        <p:spPr>
          <a:xfrm>
            <a:off x="0" y="6350000"/>
            <a:ext cx="9144000" cy="5080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20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16 pt.</a:t>
            </a:r>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165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
        <p:nvSpPr>
          <p:cNvPr id="10" name="Slide Number Placeholder 5">
            <a:extLst>
              <a:ext uri="{FF2B5EF4-FFF2-40B4-BE49-F238E27FC236}">
                <a16:creationId xmlns:a16="http://schemas.microsoft.com/office/drawing/2014/main" id="{BC4ABFE9-606D-CF42-9E57-0A5858F683DF}"/>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6607478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1572BFE-C14E-B64B-81DE-6721BF0B7BE8}"/>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Slide Number Placeholder 5">
            <a:extLst>
              <a:ext uri="{FF2B5EF4-FFF2-40B4-BE49-F238E27FC236}">
                <a16:creationId xmlns:a16="http://schemas.microsoft.com/office/drawing/2014/main" id="{66A62321-F731-5945-A44E-D42790652D70}"/>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7" name="Text Placeholder 11">
            <a:extLst>
              <a:ext uri="{FF2B5EF4-FFF2-40B4-BE49-F238E27FC236}">
                <a16:creationId xmlns:a16="http://schemas.microsoft.com/office/drawing/2014/main" id="{B879C63D-B6D9-C74C-AC52-01E7ADF388AB}"/>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
        <p:nvSpPr>
          <p:cNvPr id="11" name="Text Placeholder 11">
            <a:extLst>
              <a:ext uri="{FF2B5EF4-FFF2-40B4-BE49-F238E27FC236}">
                <a16:creationId xmlns:a16="http://schemas.microsoft.com/office/drawing/2014/main" id="{69FDD578-987F-E649-B780-6EB14312F9D7}"/>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Tree>
    <p:extLst>
      <p:ext uri="{BB962C8B-B14F-4D97-AF65-F5344CB8AC3E}">
        <p14:creationId xmlns:p14="http://schemas.microsoft.com/office/powerpoint/2010/main" val="2597356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B130E7C-C367-3B40-B2B0-CD6E45F6CB5C}"/>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Slide Number Placeholder 5">
            <a:extLst>
              <a:ext uri="{FF2B5EF4-FFF2-40B4-BE49-F238E27FC236}">
                <a16:creationId xmlns:a16="http://schemas.microsoft.com/office/drawing/2014/main" id="{64D297A3-5053-8B48-8EA9-748DFC6E2F92}"/>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1" name="Text Placeholder 11">
            <a:extLst>
              <a:ext uri="{FF2B5EF4-FFF2-40B4-BE49-F238E27FC236}">
                <a16:creationId xmlns:a16="http://schemas.microsoft.com/office/drawing/2014/main" id="{61D7558E-AD3C-C84D-B8C9-EACCBC17F7E4}"/>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Text Placeholder 11">
            <a:extLst>
              <a:ext uri="{FF2B5EF4-FFF2-40B4-BE49-F238E27FC236}">
                <a16:creationId xmlns:a16="http://schemas.microsoft.com/office/drawing/2014/main" id="{0F0BF7C7-868A-B348-879D-4C9D19DA1002}"/>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4061772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FA2546-F7B8-454C-B406-97025A905071}"/>
              </a:ext>
            </a:extLst>
          </p:cNvPr>
          <p:cNvPicPr>
            <a:picLocks noChangeAspect="1"/>
          </p:cNvPicPr>
          <p:nvPr/>
        </p:nvPicPr>
        <p:blipFill>
          <a:blip r:embed="rId2"/>
          <a:stretch>
            <a:fillRect/>
          </a:stretch>
        </p:blipFill>
        <p:spPr>
          <a:xfrm>
            <a:off x="0" y="5295900"/>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
        <p:nvSpPr>
          <p:cNvPr id="9" name="Text Placeholder 11">
            <a:extLst>
              <a:ext uri="{FF2B5EF4-FFF2-40B4-BE49-F238E27FC236}">
                <a16:creationId xmlns:a16="http://schemas.microsoft.com/office/drawing/2014/main" id="{EFA83077-128B-9149-B473-D6BACBA624C0}"/>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11" name="Text Placeholder 11">
            <a:extLst>
              <a:ext uri="{FF2B5EF4-FFF2-40B4-BE49-F238E27FC236}">
                <a16:creationId xmlns:a16="http://schemas.microsoft.com/office/drawing/2014/main" id="{7D4C7AF7-4027-3149-ABAC-C8A4DB63E960}"/>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Tree>
    <p:extLst>
      <p:ext uri="{BB962C8B-B14F-4D97-AF65-F5344CB8AC3E}">
        <p14:creationId xmlns:p14="http://schemas.microsoft.com/office/powerpoint/2010/main" val="18220703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5FF6E3-7F1E-8444-8045-36F71E74282C}"/>
              </a:ext>
            </a:extLst>
          </p:cNvPr>
          <p:cNvPicPr>
            <a:picLocks noChangeAspect="1"/>
          </p:cNvPicPr>
          <p:nvPr/>
        </p:nvPicPr>
        <p:blipFill>
          <a:blip r:embed="rId2"/>
          <a:stretch>
            <a:fillRect/>
          </a:stretch>
        </p:blipFill>
        <p:spPr>
          <a:xfrm>
            <a:off x="0" y="6350000"/>
            <a:ext cx="9144000" cy="508000"/>
          </a:xfrm>
          <a:prstGeom prst="rect">
            <a:avLst/>
          </a:prstGeom>
        </p:spPr>
      </p:pic>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sp>
        <p:nvSpPr>
          <p:cNvPr id="10" name="Slide Number Placeholder 5">
            <a:extLst>
              <a:ext uri="{FF2B5EF4-FFF2-40B4-BE49-F238E27FC236}">
                <a16:creationId xmlns:a16="http://schemas.microsoft.com/office/drawing/2014/main" id="{5B0F6075-B884-EE48-9321-E497875155E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4080373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E80788"/>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E97D14A5-C17B-D34E-94C6-4A3C6BBB8191}"/>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298611AB-5810-1845-B6E4-72E4E7955055}"/>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801586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F1A9A3D-653B-344A-9905-A38243A013AD}"/>
              </a:ext>
            </a:extLst>
          </p:cNvPr>
          <p:cNvPicPr>
            <a:picLocks noChangeAspect="1"/>
          </p:cNvPicPr>
          <p:nvPr/>
        </p:nvPicPr>
        <p:blipFill>
          <a:blip r:embed="rId2"/>
          <a:stretch>
            <a:fillRect/>
          </a:stretch>
        </p:blipFill>
        <p:spPr>
          <a:xfrm>
            <a:off x="0" y="6350000"/>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5" name="Text Placeholder 11">
            <a:extLst>
              <a:ext uri="{FF2B5EF4-FFF2-40B4-BE49-F238E27FC236}">
                <a16:creationId xmlns:a16="http://schemas.microsoft.com/office/drawing/2014/main" id="{9B61ECF2-CC70-3E4C-A955-F518A6106F7E}"/>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7" name="Text Placeholder 11">
            <a:extLst>
              <a:ext uri="{FF2B5EF4-FFF2-40B4-BE49-F238E27FC236}">
                <a16:creationId xmlns:a16="http://schemas.microsoft.com/office/drawing/2014/main" id="{DEB08E81-09FB-674C-923C-FAF65DE773DF}"/>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8" name="Text Placeholder 11">
            <a:extLst>
              <a:ext uri="{FF2B5EF4-FFF2-40B4-BE49-F238E27FC236}">
                <a16:creationId xmlns:a16="http://schemas.microsoft.com/office/drawing/2014/main" id="{FCF5DF8B-65F6-F344-BFF0-319134C68605}"/>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9" name="Slide Number Placeholder 5">
            <a:extLst>
              <a:ext uri="{FF2B5EF4-FFF2-40B4-BE49-F238E27FC236}">
                <a16:creationId xmlns:a16="http://schemas.microsoft.com/office/drawing/2014/main" id="{DD401ECE-B96E-9A4B-89FD-3289E16305B9}"/>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8452522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2"/>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pic>
        <p:nvPicPr>
          <p:cNvPr id="9" name="Picture 8">
            <a:extLst>
              <a:ext uri="{FF2B5EF4-FFF2-40B4-BE49-F238E27FC236}">
                <a16:creationId xmlns:a16="http://schemas.microsoft.com/office/drawing/2014/main" id="{6D8B9384-90E9-7D41-AB44-37550CE80D24}"/>
              </a:ext>
            </a:extLst>
          </p:cNvPr>
          <p:cNvPicPr>
            <a:picLocks noChangeAspect="1"/>
          </p:cNvPicPr>
          <p:nvPr/>
        </p:nvPicPr>
        <p:blipFill>
          <a:blip r:embed="rId3"/>
          <a:stretch>
            <a:fillRect/>
          </a:stretch>
        </p:blipFill>
        <p:spPr>
          <a:xfrm>
            <a:off x="0" y="6350000"/>
            <a:ext cx="9144000" cy="508000"/>
          </a:xfrm>
          <a:prstGeom prst="rect">
            <a:avLst/>
          </a:prstGeom>
        </p:spPr>
      </p:pic>
      <p:sp>
        <p:nvSpPr>
          <p:cNvPr id="11" name="Slide Number Placeholder 5">
            <a:extLst>
              <a:ext uri="{FF2B5EF4-FFF2-40B4-BE49-F238E27FC236}">
                <a16:creationId xmlns:a16="http://schemas.microsoft.com/office/drawing/2014/main" id="{B9B32DA5-9BAD-BE4A-BB1C-5991544D48F3}"/>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Tree>
    <p:extLst>
      <p:ext uri="{BB962C8B-B14F-4D97-AF65-F5344CB8AC3E}">
        <p14:creationId xmlns:p14="http://schemas.microsoft.com/office/powerpoint/2010/main" val="14896707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5D4DC35-D009-6E46-BF75-5B214FE99F58}"/>
              </a:ext>
            </a:extLst>
          </p:cNvPr>
          <p:cNvPicPr>
            <a:picLocks noChangeAspect="1"/>
          </p:cNvPicPr>
          <p:nvPr/>
        </p:nvPicPr>
        <p:blipFill>
          <a:blip r:embed="rId2"/>
          <a:stretch>
            <a:fillRect/>
          </a:stretch>
        </p:blipFill>
        <p:spPr>
          <a:xfrm>
            <a:off x="0" y="0"/>
            <a:ext cx="9144000" cy="1282700"/>
          </a:xfrm>
          <a:prstGeom prst="rect">
            <a:avLst/>
          </a:prstGeom>
        </p:spPr>
      </p:pic>
      <p:sp>
        <p:nvSpPr>
          <p:cNvPr id="10" name="Text Placeholder 11">
            <a:extLst>
              <a:ext uri="{FF2B5EF4-FFF2-40B4-BE49-F238E27FC236}">
                <a16:creationId xmlns:a16="http://schemas.microsoft.com/office/drawing/2014/main" id="{5796E10E-2855-B645-9157-69ABD0AF6E26}"/>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Slide Number Placeholder 5">
            <a:extLst>
              <a:ext uri="{FF2B5EF4-FFF2-40B4-BE49-F238E27FC236}">
                <a16:creationId xmlns:a16="http://schemas.microsoft.com/office/drawing/2014/main" id="{0870F7F1-323C-6746-9C9E-419766E5B6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421608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83CB999-052B-7645-B83F-D1D92D89EC01}"/>
              </a:ext>
            </a:extLst>
          </p:cNvPr>
          <p:cNvPicPr>
            <a:picLocks noChangeAspect="1"/>
          </p:cNvPicPr>
          <p:nvPr/>
        </p:nvPicPr>
        <p:blipFill>
          <a:blip r:embed="rId2"/>
          <a:stretch>
            <a:fillRect/>
          </a:stretch>
        </p:blipFill>
        <p:spPr>
          <a:xfrm>
            <a:off x="0" y="6350000"/>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0" name="Slide Number Placeholder 5">
            <a:extLst>
              <a:ext uri="{FF2B5EF4-FFF2-40B4-BE49-F238E27FC236}">
                <a16:creationId xmlns:a16="http://schemas.microsoft.com/office/drawing/2014/main" id="{427A140D-3F98-A746-9BAE-FB275B0A45F1}"/>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D97EDCD2-F62D-45CA-87C1-1075772D290C}" type="slidenum">
              <a:rPr lang="en-US" smtClean="0"/>
              <a:t>‹#›</a:t>
            </a:fld>
            <a:endParaRPr lang="en-US"/>
          </a:p>
        </p:txBody>
      </p:sp>
      <p:sp>
        <p:nvSpPr>
          <p:cNvPr id="11" name="Text Placeholder 11">
            <a:extLst>
              <a:ext uri="{FF2B5EF4-FFF2-40B4-BE49-F238E27FC236}">
                <a16:creationId xmlns:a16="http://schemas.microsoft.com/office/drawing/2014/main" id="{3F5EAD24-70F8-4140-AA4A-92C62F030752}"/>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2" name="Text Placeholder 11">
            <a:extLst>
              <a:ext uri="{FF2B5EF4-FFF2-40B4-BE49-F238E27FC236}">
                <a16:creationId xmlns:a16="http://schemas.microsoft.com/office/drawing/2014/main" id="{A185D1D5-F261-0948-A53D-D6D7A3B51C85}"/>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3" name="Text Placeholder 11">
            <a:extLst>
              <a:ext uri="{FF2B5EF4-FFF2-40B4-BE49-F238E27FC236}">
                <a16:creationId xmlns:a16="http://schemas.microsoft.com/office/drawing/2014/main" id="{737C8E90-AC66-3648-A209-639FFDA21C94}"/>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Tree>
    <p:extLst>
      <p:ext uri="{BB962C8B-B14F-4D97-AF65-F5344CB8AC3E}">
        <p14:creationId xmlns:p14="http://schemas.microsoft.com/office/powerpoint/2010/main" val="37815208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5D4DC35-D009-6E46-BF75-5B214FE99F58}"/>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Text Placeholder 11">
            <a:extLst>
              <a:ext uri="{FF2B5EF4-FFF2-40B4-BE49-F238E27FC236}">
                <a16:creationId xmlns:a16="http://schemas.microsoft.com/office/drawing/2014/main" id="{CCE9F64F-44D1-3B4E-9240-3BD03FFFBBD2}"/>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87F67A23-B747-8441-B85B-89CCB727610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3" name="Text Placeholder 11">
            <a:extLst>
              <a:ext uri="{FF2B5EF4-FFF2-40B4-BE49-F238E27FC236}">
                <a16:creationId xmlns:a16="http://schemas.microsoft.com/office/drawing/2014/main" id="{0AAB6F54-1A9E-594B-BFD7-5192E6AD990B}"/>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4227319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C67F09-CEF1-6A42-AC08-BDCB7E1FC904}"/>
              </a:ext>
            </a:extLst>
          </p:cNvPr>
          <p:cNvPicPr>
            <a:picLocks noChangeAspect="1"/>
          </p:cNvPicPr>
          <p:nvPr/>
        </p:nvPicPr>
        <p:blipFill>
          <a:blip r:embed="rId2"/>
          <a:stretch>
            <a:fillRect/>
          </a:stretch>
        </p:blipFill>
        <p:spPr>
          <a:xfrm>
            <a:off x="0" y="5295900"/>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7" name="Text Placeholder 11">
            <a:extLst>
              <a:ext uri="{FF2B5EF4-FFF2-40B4-BE49-F238E27FC236}">
                <a16:creationId xmlns:a16="http://schemas.microsoft.com/office/drawing/2014/main" id="{538F4E54-807A-E04D-96DC-A01F431D4DD5}"/>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8" name="Text Placeholder 11">
            <a:extLst>
              <a:ext uri="{FF2B5EF4-FFF2-40B4-BE49-F238E27FC236}">
                <a16:creationId xmlns:a16="http://schemas.microsoft.com/office/drawing/2014/main" id="{ED3B809A-D148-C346-89D1-CC101517FDEC}"/>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Tree>
    <p:extLst>
      <p:ext uri="{BB962C8B-B14F-4D97-AF65-F5344CB8AC3E}">
        <p14:creationId xmlns:p14="http://schemas.microsoft.com/office/powerpoint/2010/main" val="1856799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17A3A2-7C27-DD40-8458-57C93DC40852}"/>
              </a:ext>
            </a:extLst>
          </p:cNvPr>
          <p:cNvPicPr>
            <a:picLocks noChangeAspect="1"/>
          </p:cNvPicPr>
          <p:nvPr/>
        </p:nvPicPr>
        <p:blipFill>
          <a:blip r:embed="rId2"/>
          <a:stretch>
            <a:fillRect/>
          </a:stretch>
        </p:blipFill>
        <p:spPr>
          <a:xfrm>
            <a:off x="0" y="6350000"/>
            <a:ext cx="9144000" cy="508000"/>
          </a:xfrm>
          <a:prstGeom prst="rect">
            <a:avLst/>
          </a:prstGeom>
        </p:spPr>
      </p:pic>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sp>
        <p:nvSpPr>
          <p:cNvPr id="8" name="Slide Number Placeholder 5">
            <a:extLst>
              <a:ext uri="{FF2B5EF4-FFF2-40B4-BE49-F238E27FC236}">
                <a16:creationId xmlns:a16="http://schemas.microsoft.com/office/drawing/2014/main" id="{FC52ECF2-549A-474D-8124-3A9A5717D433}"/>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7151335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D64395"/>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E97D14A5-C17B-D34E-94C6-4A3C6BBB8191}"/>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298611AB-5810-1845-B6E4-72E4E7955055}"/>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25798239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7C8F4B1-5149-6046-8B8E-0BD7347F8CC4}"/>
              </a:ext>
            </a:extLst>
          </p:cNvPr>
          <p:cNvPicPr>
            <a:picLocks noChangeAspect="1"/>
          </p:cNvPicPr>
          <p:nvPr/>
        </p:nvPicPr>
        <p:blipFill>
          <a:blip r:embed="rId2"/>
          <a:stretch>
            <a:fillRect/>
          </a:stretch>
        </p:blipFill>
        <p:spPr>
          <a:xfrm>
            <a:off x="0" y="6349999"/>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5" name="Text Placeholder 11">
            <a:extLst>
              <a:ext uri="{FF2B5EF4-FFF2-40B4-BE49-F238E27FC236}">
                <a16:creationId xmlns:a16="http://schemas.microsoft.com/office/drawing/2014/main" id="{9B61ECF2-CC70-3E4C-A955-F518A6106F7E}"/>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7" name="Text Placeholder 11">
            <a:extLst>
              <a:ext uri="{FF2B5EF4-FFF2-40B4-BE49-F238E27FC236}">
                <a16:creationId xmlns:a16="http://schemas.microsoft.com/office/drawing/2014/main" id="{DEB08E81-09FB-674C-923C-FAF65DE773DF}"/>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8" name="Text Placeholder 11">
            <a:extLst>
              <a:ext uri="{FF2B5EF4-FFF2-40B4-BE49-F238E27FC236}">
                <a16:creationId xmlns:a16="http://schemas.microsoft.com/office/drawing/2014/main" id="{FCF5DF8B-65F6-F344-BFF0-319134C68605}"/>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9" name="Slide Number Placeholder 5">
            <a:extLst>
              <a:ext uri="{FF2B5EF4-FFF2-40B4-BE49-F238E27FC236}">
                <a16:creationId xmlns:a16="http://schemas.microsoft.com/office/drawing/2014/main" id="{DD401ECE-B96E-9A4B-89FD-3289E16305B9}"/>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41293002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10E83F6-300A-1C48-9DA6-A6D286176943}"/>
              </a:ext>
            </a:extLst>
          </p:cNvPr>
          <p:cNvPicPr>
            <a:picLocks noChangeAspect="1"/>
          </p:cNvPicPr>
          <p:nvPr/>
        </p:nvPicPr>
        <p:blipFill>
          <a:blip r:embed="rId2"/>
          <a:stretch>
            <a:fillRect/>
          </a:stretch>
        </p:blipFill>
        <p:spPr>
          <a:xfrm>
            <a:off x="0" y="6349999"/>
            <a:ext cx="9144000" cy="5080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B9B32DA5-9BAD-BE4A-BB1C-5991544D48F3}"/>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Tree>
    <p:extLst>
      <p:ext uri="{BB962C8B-B14F-4D97-AF65-F5344CB8AC3E}">
        <p14:creationId xmlns:p14="http://schemas.microsoft.com/office/powerpoint/2010/main" val="9598422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9226FE-999F-A146-B69C-D14089FDEE1B}"/>
              </a:ext>
            </a:extLst>
          </p:cNvPr>
          <p:cNvPicPr>
            <a:picLocks noChangeAspect="1"/>
          </p:cNvPicPr>
          <p:nvPr/>
        </p:nvPicPr>
        <p:blipFill>
          <a:blip r:embed="rId2"/>
          <a:stretch>
            <a:fillRect/>
          </a:stretch>
        </p:blipFill>
        <p:spPr>
          <a:xfrm>
            <a:off x="0" y="0"/>
            <a:ext cx="9144000" cy="1282700"/>
          </a:xfrm>
          <a:prstGeom prst="rect">
            <a:avLst/>
          </a:prstGeom>
        </p:spPr>
      </p:pic>
      <p:sp>
        <p:nvSpPr>
          <p:cNvPr id="10" name="Text Placeholder 11">
            <a:extLst>
              <a:ext uri="{FF2B5EF4-FFF2-40B4-BE49-F238E27FC236}">
                <a16:creationId xmlns:a16="http://schemas.microsoft.com/office/drawing/2014/main" id="{5796E10E-2855-B645-9157-69ABD0AF6E26}"/>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Slide Number Placeholder 5">
            <a:extLst>
              <a:ext uri="{FF2B5EF4-FFF2-40B4-BE49-F238E27FC236}">
                <a16:creationId xmlns:a16="http://schemas.microsoft.com/office/drawing/2014/main" id="{0870F7F1-323C-6746-9C9E-419766E5B6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0150017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2647A23-CE48-354C-804F-012231367434}"/>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Text Placeholder 11">
            <a:extLst>
              <a:ext uri="{FF2B5EF4-FFF2-40B4-BE49-F238E27FC236}">
                <a16:creationId xmlns:a16="http://schemas.microsoft.com/office/drawing/2014/main" id="{CCE9F64F-44D1-3B4E-9240-3BD03FFFBBD2}"/>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87F67A23-B747-8441-B85B-89CCB727610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3" name="Text Placeholder 11">
            <a:extLst>
              <a:ext uri="{FF2B5EF4-FFF2-40B4-BE49-F238E27FC236}">
                <a16:creationId xmlns:a16="http://schemas.microsoft.com/office/drawing/2014/main" id="{0AAB6F54-1A9E-594B-BFD7-5192E6AD990B}"/>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40912708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163DCC5-9B9D-4742-B1CF-DE6AAAC438F8}"/>
              </a:ext>
            </a:extLst>
          </p:cNvPr>
          <p:cNvPicPr>
            <a:picLocks noChangeAspect="1"/>
          </p:cNvPicPr>
          <p:nvPr/>
        </p:nvPicPr>
        <p:blipFill>
          <a:blip r:embed="rId2"/>
          <a:stretch>
            <a:fillRect/>
          </a:stretch>
        </p:blipFill>
        <p:spPr>
          <a:xfrm>
            <a:off x="0" y="5295900"/>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7" name="Text Placeholder 11">
            <a:extLst>
              <a:ext uri="{FF2B5EF4-FFF2-40B4-BE49-F238E27FC236}">
                <a16:creationId xmlns:a16="http://schemas.microsoft.com/office/drawing/2014/main" id="{538F4E54-807A-E04D-96DC-A01F431D4DD5}"/>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8" name="Text Placeholder 11">
            <a:extLst>
              <a:ext uri="{FF2B5EF4-FFF2-40B4-BE49-F238E27FC236}">
                <a16:creationId xmlns:a16="http://schemas.microsoft.com/office/drawing/2014/main" id="{ED3B809A-D148-C346-89D1-CC101517FDEC}"/>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Tree>
    <p:extLst>
      <p:ext uri="{BB962C8B-B14F-4D97-AF65-F5344CB8AC3E}">
        <p14:creationId xmlns:p14="http://schemas.microsoft.com/office/powerpoint/2010/main" val="5345583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1080253-91D6-024B-81DF-E4AE9C2A3E14}"/>
              </a:ext>
            </a:extLst>
          </p:cNvPr>
          <p:cNvPicPr>
            <a:picLocks noChangeAspect="1"/>
          </p:cNvPicPr>
          <p:nvPr/>
        </p:nvPicPr>
        <p:blipFill>
          <a:blip r:embed="rId2"/>
          <a:stretch>
            <a:fillRect/>
          </a:stretch>
        </p:blipFill>
        <p:spPr>
          <a:xfrm>
            <a:off x="0" y="6349999"/>
            <a:ext cx="9144000" cy="508000"/>
          </a:xfrm>
          <a:prstGeom prst="rect">
            <a:avLst/>
          </a:prstGeom>
        </p:spPr>
      </p:pic>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sp>
        <p:nvSpPr>
          <p:cNvPr id="8" name="Slide Number Placeholder 5">
            <a:extLst>
              <a:ext uri="{FF2B5EF4-FFF2-40B4-BE49-F238E27FC236}">
                <a16:creationId xmlns:a16="http://schemas.microsoft.com/office/drawing/2014/main" id="{FC52ECF2-549A-474D-8124-3A9A5717D433}"/>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9334027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2"/>
          <a:stretch>
            <a:fillRect/>
          </a:stretch>
        </p:blipFill>
        <p:spPr>
          <a:xfrm>
            <a:off x="7975039" y="252146"/>
            <a:ext cx="681110" cy="778411"/>
          </a:xfrm>
          <a:prstGeom prst="rect">
            <a:avLst/>
          </a:prstGeom>
        </p:spPr>
      </p:pic>
      <p:pic>
        <p:nvPicPr>
          <p:cNvPr id="7" name="Picture 6">
            <a:extLst>
              <a:ext uri="{FF2B5EF4-FFF2-40B4-BE49-F238E27FC236}">
                <a16:creationId xmlns:a16="http://schemas.microsoft.com/office/drawing/2014/main" id="{E131E06E-DE60-EA48-8924-637A2D82B3F0}"/>
              </a:ext>
            </a:extLst>
          </p:cNvPr>
          <p:cNvPicPr>
            <a:picLocks noChangeAspect="1"/>
          </p:cNvPicPr>
          <p:nvPr/>
        </p:nvPicPr>
        <p:blipFill>
          <a:blip r:embed="rId3"/>
          <a:stretch>
            <a:fillRect/>
          </a:stretch>
        </p:blipFill>
        <p:spPr>
          <a:xfrm>
            <a:off x="0" y="6350000"/>
            <a:ext cx="9144000" cy="508000"/>
          </a:xfrm>
          <a:prstGeom prst="rect">
            <a:avLst/>
          </a:prstGeom>
        </p:spPr>
      </p:pic>
      <p:sp>
        <p:nvSpPr>
          <p:cNvPr id="10" name="Slide Number Placeholder 5">
            <a:extLst>
              <a:ext uri="{FF2B5EF4-FFF2-40B4-BE49-F238E27FC236}">
                <a16:creationId xmlns:a16="http://schemas.microsoft.com/office/drawing/2014/main" id="{8391831E-B403-C443-82FB-C98814EBBF57}"/>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D97EDCD2-F62D-45CA-87C1-1075772D290C}" type="slidenum">
              <a:rPr lang="en-US" smtClean="0"/>
              <a:t>‹#›</a:t>
            </a:fld>
            <a:endParaRPr lang="en-US"/>
          </a:p>
        </p:txBody>
      </p:sp>
      <p:sp>
        <p:nvSpPr>
          <p:cNvPr id="8" name="Text Placeholder 11">
            <a:extLst>
              <a:ext uri="{FF2B5EF4-FFF2-40B4-BE49-F238E27FC236}">
                <a16:creationId xmlns:a16="http://schemas.microsoft.com/office/drawing/2014/main" id="{B42D419A-8837-C047-A9E9-77E3A771BB11}"/>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9" name="Text Placeholder 11">
            <a:extLst>
              <a:ext uri="{FF2B5EF4-FFF2-40B4-BE49-F238E27FC236}">
                <a16:creationId xmlns:a16="http://schemas.microsoft.com/office/drawing/2014/main" id="{C2195922-3F2F-3D4F-A1E3-0DA450AAF4AA}"/>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Tree>
    <p:extLst>
      <p:ext uri="{BB962C8B-B14F-4D97-AF65-F5344CB8AC3E}">
        <p14:creationId xmlns:p14="http://schemas.microsoft.com/office/powerpoint/2010/main" val="19174249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00ADEF"/>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E97D14A5-C17B-D34E-94C6-4A3C6BBB8191}"/>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298611AB-5810-1845-B6E4-72E4E7955055}"/>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24422134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12C84A4-78F8-8244-BE31-A47A2263E736}"/>
              </a:ext>
            </a:extLst>
          </p:cNvPr>
          <p:cNvPicPr>
            <a:picLocks noChangeAspect="1"/>
          </p:cNvPicPr>
          <p:nvPr/>
        </p:nvPicPr>
        <p:blipFill>
          <a:blip r:embed="rId2"/>
          <a:stretch>
            <a:fillRect/>
          </a:stretch>
        </p:blipFill>
        <p:spPr>
          <a:xfrm>
            <a:off x="0" y="6351409"/>
            <a:ext cx="9144000" cy="506593"/>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5" name="Text Placeholder 11">
            <a:extLst>
              <a:ext uri="{FF2B5EF4-FFF2-40B4-BE49-F238E27FC236}">
                <a16:creationId xmlns:a16="http://schemas.microsoft.com/office/drawing/2014/main" id="{9B61ECF2-CC70-3E4C-A955-F518A6106F7E}"/>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7" name="Text Placeholder 11">
            <a:extLst>
              <a:ext uri="{FF2B5EF4-FFF2-40B4-BE49-F238E27FC236}">
                <a16:creationId xmlns:a16="http://schemas.microsoft.com/office/drawing/2014/main" id="{DEB08E81-09FB-674C-923C-FAF65DE773DF}"/>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8" name="Text Placeholder 11">
            <a:extLst>
              <a:ext uri="{FF2B5EF4-FFF2-40B4-BE49-F238E27FC236}">
                <a16:creationId xmlns:a16="http://schemas.microsoft.com/office/drawing/2014/main" id="{FCF5DF8B-65F6-F344-BFF0-319134C68605}"/>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9" name="Slide Number Placeholder 5">
            <a:extLst>
              <a:ext uri="{FF2B5EF4-FFF2-40B4-BE49-F238E27FC236}">
                <a16:creationId xmlns:a16="http://schemas.microsoft.com/office/drawing/2014/main" id="{DD401ECE-B96E-9A4B-89FD-3289E16305B9}"/>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9085245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2"/>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7" name="Picture 6">
            <a:extLst>
              <a:ext uri="{FF2B5EF4-FFF2-40B4-BE49-F238E27FC236}">
                <a16:creationId xmlns:a16="http://schemas.microsoft.com/office/drawing/2014/main" id="{15C08487-92E9-9544-955A-B4CB3EA0ACAC}"/>
              </a:ext>
            </a:extLst>
          </p:cNvPr>
          <p:cNvPicPr>
            <a:picLocks noChangeAspect="1"/>
          </p:cNvPicPr>
          <p:nvPr/>
        </p:nvPicPr>
        <p:blipFill>
          <a:blip r:embed="rId3"/>
          <a:stretch>
            <a:fillRect/>
          </a:stretch>
        </p:blipFill>
        <p:spPr>
          <a:xfrm>
            <a:off x="0" y="6351409"/>
            <a:ext cx="9144000" cy="506593"/>
          </a:xfrm>
          <a:prstGeom prst="rect">
            <a:avLst/>
          </a:prstGeom>
        </p:spPr>
      </p:pic>
      <p:sp>
        <p:nvSpPr>
          <p:cNvPr id="9" name="Slide Number Placeholder 5">
            <a:extLst>
              <a:ext uri="{FF2B5EF4-FFF2-40B4-BE49-F238E27FC236}">
                <a16:creationId xmlns:a16="http://schemas.microsoft.com/office/drawing/2014/main" id="{C23B73FE-05CD-8C4E-9BAA-41088966C027}"/>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3324728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5149EB-C88F-334F-A3B1-C87AD6D4EAD2}"/>
              </a:ext>
            </a:extLst>
          </p:cNvPr>
          <p:cNvPicPr>
            <a:picLocks noChangeAspect="1"/>
          </p:cNvPicPr>
          <p:nvPr/>
        </p:nvPicPr>
        <p:blipFill>
          <a:blip r:embed="rId2"/>
          <a:stretch>
            <a:fillRect/>
          </a:stretch>
        </p:blipFill>
        <p:spPr>
          <a:xfrm>
            <a:off x="0" y="3555"/>
            <a:ext cx="9144000" cy="1279147"/>
          </a:xfrm>
          <a:prstGeom prst="rect">
            <a:avLst/>
          </a:prstGeom>
        </p:spPr>
      </p:pic>
      <p:sp>
        <p:nvSpPr>
          <p:cNvPr id="10" name="Text Placeholder 11">
            <a:extLst>
              <a:ext uri="{FF2B5EF4-FFF2-40B4-BE49-F238E27FC236}">
                <a16:creationId xmlns:a16="http://schemas.microsoft.com/office/drawing/2014/main" id="{5796E10E-2855-B645-9157-69ABD0AF6E26}"/>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Slide Number Placeholder 5">
            <a:extLst>
              <a:ext uri="{FF2B5EF4-FFF2-40B4-BE49-F238E27FC236}">
                <a16:creationId xmlns:a16="http://schemas.microsoft.com/office/drawing/2014/main" id="{0870F7F1-323C-6746-9C9E-419766E5B6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5104311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836F0A7-7284-F345-B502-3DC460B9F6DB}"/>
              </a:ext>
            </a:extLst>
          </p:cNvPr>
          <p:cNvPicPr>
            <a:picLocks noChangeAspect="1"/>
          </p:cNvPicPr>
          <p:nvPr/>
        </p:nvPicPr>
        <p:blipFill>
          <a:blip r:embed="rId2"/>
          <a:stretch>
            <a:fillRect/>
          </a:stretch>
        </p:blipFill>
        <p:spPr>
          <a:xfrm>
            <a:off x="0" y="3555"/>
            <a:ext cx="9144000" cy="1279147"/>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Text Placeholder 11">
            <a:extLst>
              <a:ext uri="{FF2B5EF4-FFF2-40B4-BE49-F238E27FC236}">
                <a16:creationId xmlns:a16="http://schemas.microsoft.com/office/drawing/2014/main" id="{CCE9F64F-44D1-3B4E-9240-3BD03FFFBBD2}"/>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87F67A23-B747-8441-B85B-89CCB727610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3" name="Text Placeholder 11">
            <a:extLst>
              <a:ext uri="{FF2B5EF4-FFF2-40B4-BE49-F238E27FC236}">
                <a16:creationId xmlns:a16="http://schemas.microsoft.com/office/drawing/2014/main" id="{0AAB6F54-1A9E-594B-BFD7-5192E6AD990B}"/>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28041427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0185529-C9EA-4244-91E2-F8067797BB43}"/>
              </a:ext>
            </a:extLst>
          </p:cNvPr>
          <p:cNvPicPr>
            <a:picLocks noChangeAspect="1"/>
          </p:cNvPicPr>
          <p:nvPr/>
        </p:nvPicPr>
        <p:blipFill>
          <a:blip r:embed="rId2"/>
          <a:stretch>
            <a:fillRect/>
          </a:stretch>
        </p:blipFill>
        <p:spPr>
          <a:xfrm>
            <a:off x="0" y="5298064"/>
            <a:ext cx="9144000" cy="1557773"/>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7" name="Text Placeholder 11">
            <a:extLst>
              <a:ext uri="{FF2B5EF4-FFF2-40B4-BE49-F238E27FC236}">
                <a16:creationId xmlns:a16="http://schemas.microsoft.com/office/drawing/2014/main" id="{538F4E54-807A-E04D-96DC-A01F431D4DD5}"/>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8" name="Text Placeholder 11">
            <a:extLst>
              <a:ext uri="{FF2B5EF4-FFF2-40B4-BE49-F238E27FC236}">
                <a16:creationId xmlns:a16="http://schemas.microsoft.com/office/drawing/2014/main" id="{ED3B809A-D148-C346-89D1-CC101517FDEC}"/>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Tree>
    <p:extLst>
      <p:ext uri="{BB962C8B-B14F-4D97-AF65-F5344CB8AC3E}">
        <p14:creationId xmlns:p14="http://schemas.microsoft.com/office/powerpoint/2010/main" val="71897098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pic>
        <p:nvPicPr>
          <p:cNvPr id="5" name="Picture 4">
            <a:extLst>
              <a:ext uri="{FF2B5EF4-FFF2-40B4-BE49-F238E27FC236}">
                <a16:creationId xmlns:a16="http://schemas.microsoft.com/office/drawing/2014/main" id="{CD403D56-35D8-B146-A11A-E688D8491B88}"/>
              </a:ext>
            </a:extLst>
          </p:cNvPr>
          <p:cNvPicPr>
            <a:picLocks noChangeAspect="1"/>
          </p:cNvPicPr>
          <p:nvPr/>
        </p:nvPicPr>
        <p:blipFill>
          <a:blip r:embed="rId2"/>
          <a:stretch>
            <a:fillRect/>
          </a:stretch>
        </p:blipFill>
        <p:spPr>
          <a:xfrm>
            <a:off x="0" y="6351409"/>
            <a:ext cx="9144000" cy="506593"/>
          </a:xfrm>
          <a:prstGeom prst="rect">
            <a:avLst/>
          </a:prstGeom>
        </p:spPr>
      </p:pic>
      <p:sp>
        <p:nvSpPr>
          <p:cNvPr id="9" name="Slide Number Placeholder 5">
            <a:extLst>
              <a:ext uri="{FF2B5EF4-FFF2-40B4-BE49-F238E27FC236}">
                <a16:creationId xmlns:a16="http://schemas.microsoft.com/office/drawing/2014/main" id="{DF656C65-F085-A14E-A5D6-AE100538AAAB}"/>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25240583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008DB0"/>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E97D14A5-C17B-D34E-94C6-4A3C6BBB8191}"/>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298611AB-5810-1845-B6E4-72E4E7955055}"/>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41085530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EB1B0F-1F9A-3948-9AF9-1A7BD75D3651}"/>
              </a:ext>
            </a:extLst>
          </p:cNvPr>
          <p:cNvPicPr>
            <a:picLocks noChangeAspect="1"/>
          </p:cNvPicPr>
          <p:nvPr/>
        </p:nvPicPr>
        <p:blipFill>
          <a:blip r:embed="rId2"/>
          <a:stretch>
            <a:fillRect/>
          </a:stretch>
        </p:blipFill>
        <p:spPr>
          <a:xfrm>
            <a:off x="0" y="6350000"/>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5" name="Text Placeholder 11">
            <a:extLst>
              <a:ext uri="{FF2B5EF4-FFF2-40B4-BE49-F238E27FC236}">
                <a16:creationId xmlns:a16="http://schemas.microsoft.com/office/drawing/2014/main" id="{9B61ECF2-CC70-3E4C-A955-F518A6106F7E}"/>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7" name="Text Placeholder 11">
            <a:extLst>
              <a:ext uri="{FF2B5EF4-FFF2-40B4-BE49-F238E27FC236}">
                <a16:creationId xmlns:a16="http://schemas.microsoft.com/office/drawing/2014/main" id="{DEB08E81-09FB-674C-923C-FAF65DE773DF}"/>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8" name="Text Placeholder 11">
            <a:extLst>
              <a:ext uri="{FF2B5EF4-FFF2-40B4-BE49-F238E27FC236}">
                <a16:creationId xmlns:a16="http://schemas.microsoft.com/office/drawing/2014/main" id="{FCF5DF8B-65F6-F344-BFF0-319134C68605}"/>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9" name="Slide Number Placeholder 5">
            <a:extLst>
              <a:ext uri="{FF2B5EF4-FFF2-40B4-BE49-F238E27FC236}">
                <a16:creationId xmlns:a16="http://schemas.microsoft.com/office/drawing/2014/main" id="{DD401ECE-B96E-9A4B-89FD-3289E16305B9}"/>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274678448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2"/>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8" name="Picture 7">
            <a:extLst>
              <a:ext uri="{FF2B5EF4-FFF2-40B4-BE49-F238E27FC236}">
                <a16:creationId xmlns:a16="http://schemas.microsoft.com/office/drawing/2014/main" id="{19C25990-743B-AD40-B021-C295DF484A13}"/>
              </a:ext>
            </a:extLst>
          </p:cNvPr>
          <p:cNvPicPr>
            <a:picLocks noChangeAspect="1"/>
          </p:cNvPicPr>
          <p:nvPr/>
        </p:nvPicPr>
        <p:blipFill>
          <a:blip r:embed="rId3"/>
          <a:stretch>
            <a:fillRect/>
          </a:stretch>
        </p:blipFill>
        <p:spPr>
          <a:xfrm>
            <a:off x="0" y="6350000"/>
            <a:ext cx="9144000" cy="508000"/>
          </a:xfrm>
          <a:prstGeom prst="rect">
            <a:avLst/>
          </a:prstGeom>
        </p:spPr>
      </p:pic>
      <p:sp>
        <p:nvSpPr>
          <p:cNvPr id="10" name="Slide Number Placeholder 5">
            <a:extLst>
              <a:ext uri="{FF2B5EF4-FFF2-40B4-BE49-F238E27FC236}">
                <a16:creationId xmlns:a16="http://schemas.microsoft.com/office/drawing/2014/main" id="{2929770B-7A7A-D744-A094-50A2F8314E81}"/>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890984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A2808B-A7B6-C141-B6A8-E7E613EE0E85}"/>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1" name="Slide Number Placeholder 5">
            <a:extLst>
              <a:ext uri="{FF2B5EF4-FFF2-40B4-BE49-F238E27FC236}">
                <a16:creationId xmlns:a16="http://schemas.microsoft.com/office/drawing/2014/main" id="{0E2392A2-D6BF-CB46-9E6A-537CC3031B03}"/>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D97EDCD2-F62D-45CA-87C1-1075772D290C}" type="slidenum">
              <a:rPr lang="en-US" smtClean="0"/>
              <a:t>‹#›</a:t>
            </a:fld>
            <a:endParaRPr lang="en-US"/>
          </a:p>
        </p:txBody>
      </p:sp>
      <p:sp>
        <p:nvSpPr>
          <p:cNvPr id="7" name="Text Placeholder 11">
            <a:extLst>
              <a:ext uri="{FF2B5EF4-FFF2-40B4-BE49-F238E27FC236}">
                <a16:creationId xmlns:a16="http://schemas.microsoft.com/office/drawing/2014/main" id="{C9099391-1F93-9441-900D-9B4163EC2C1D}"/>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sp>
        <p:nvSpPr>
          <p:cNvPr id="8" name="Text Placeholder 11">
            <a:extLst>
              <a:ext uri="{FF2B5EF4-FFF2-40B4-BE49-F238E27FC236}">
                <a16:creationId xmlns:a16="http://schemas.microsoft.com/office/drawing/2014/main" id="{A99ABD77-E58B-0E4C-A5F8-A3DEC06BA52E}"/>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Tree>
    <p:extLst>
      <p:ext uri="{BB962C8B-B14F-4D97-AF65-F5344CB8AC3E}">
        <p14:creationId xmlns:p14="http://schemas.microsoft.com/office/powerpoint/2010/main" val="269788958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E7BE3F6-10B0-5648-A984-F16963A5D79B}"/>
              </a:ext>
            </a:extLst>
          </p:cNvPr>
          <p:cNvPicPr>
            <a:picLocks noChangeAspect="1"/>
          </p:cNvPicPr>
          <p:nvPr/>
        </p:nvPicPr>
        <p:blipFill>
          <a:blip r:embed="rId2"/>
          <a:stretch>
            <a:fillRect/>
          </a:stretch>
        </p:blipFill>
        <p:spPr>
          <a:xfrm>
            <a:off x="0" y="3553"/>
            <a:ext cx="9144000" cy="1282700"/>
          </a:xfrm>
          <a:prstGeom prst="rect">
            <a:avLst/>
          </a:prstGeom>
        </p:spPr>
      </p:pic>
      <p:sp>
        <p:nvSpPr>
          <p:cNvPr id="10" name="Text Placeholder 11">
            <a:extLst>
              <a:ext uri="{FF2B5EF4-FFF2-40B4-BE49-F238E27FC236}">
                <a16:creationId xmlns:a16="http://schemas.microsoft.com/office/drawing/2014/main" id="{5796E10E-2855-B645-9157-69ABD0AF6E26}"/>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Slide Number Placeholder 5">
            <a:extLst>
              <a:ext uri="{FF2B5EF4-FFF2-40B4-BE49-F238E27FC236}">
                <a16:creationId xmlns:a16="http://schemas.microsoft.com/office/drawing/2014/main" id="{0870F7F1-323C-6746-9C9E-419766E5B6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1785578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3FD821A-0CFF-984D-938E-39023A442677}"/>
              </a:ext>
            </a:extLst>
          </p:cNvPr>
          <p:cNvPicPr>
            <a:picLocks noChangeAspect="1"/>
          </p:cNvPicPr>
          <p:nvPr/>
        </p:nvPicPr>
        <p:blipFill>
          <a:blip r:embed="rId2"/>
          <a:stretch>
            <a:fillRect/>
          </a:stretch>
        </p:blipFill>
        <p:spPr>
          <a:xfrm>
            <a:off x="0" y="3553"/>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Text Placeholder 11">
            <a:extLst>
              <a:ext uri="{FF2B5EF4-FFF2-40B4-BE49-F238E27FC236}">
                <a16:creationId xmlns:a16="http://schemas.microsoft.com/office/drawing/2014/main" id="{CCE9F64F-44D1-3B4E-9240-3BD03FFFBBD2}"/>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87F67A23-B747-8441-B85B-89CCB727610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3" name="Text Placeholder 11">
            <a:extLst>
              <a:ext uri="{FF2B5EF4-FFF2-40B4-BE49-F238E27FC236}">
                <a16:creationId xmlns:a16="http://schemas.microsoft.com/office/drawing/2014/main" id="{0AAB6F54-1A9E-594B-BFD7-5192E6AD990B}"/>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3404925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54E7851-715F-264B-BFA2-0017DF165BE2}"/>
              </a:ext>
            </a:extLst>
          </p:cNvPr>
          <p:cNvPicPr>
            <a:picLocks noChangeAspect="1"/>
          </p:cNvPicPr>
          <p:nvPr/>
        </p:nvPicPr>
        <p:blipFill>
          <a:blip r:embed="rId2"/>
          <a:stretch>
            <a:fillRect/>
          </a:stretch>
        </p:blipFill>
        <p:spPr>
          <a:xfrm>
            <a:off x="0" y="5295900"/>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7" name="Text Placeholder 11">
            <a:extLst>
              <a:ext uri="{FF2B5EF4-FFF2-40B4-BE49-F238E27FC236}">
                <a16:creationId xmlns:a16="http://schemas.microsoft.com/office/drawing/2014/main" id="{538F4E54-807A-E04D-96DC-A01F431D4DD5}"/>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8" name="Text Placeholder 11">
            <a:extLst>
              <a:ext uri="{FF2B5EF4-FFF2-40B4-BE49-F238E27FC236}">
                <a16:creationId xmlns:a16="http://schemas.microsoft.com/office/drawing/2014/main" id="{ED3B809A-D148-C346-89D1-CC101517FDEC}"/>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Tree>
    <p:extLst>
      <p:ext uri="{BB962C8B-B14F-4D97-AF65-F5344CB8AC3E}">
        <p14:creationId xmlns:p14="http://schemas.microsoft.com/office/powerpoint/2010/main" val="24253085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pic>
        <p:nvPicPr>
          <p:cNvPr id="6" name="Picture 5">
            <a:extLst>
              <a:ext uri="{FF2B5EF4-FFF2-40B4-BE49-F238E27FC236}">
                <a16:creationId xmlns:a16="http://schemas.microsoft.com/office/drawing/2014/main" id="{59A71B8D-3478-DC44-90DE-CAD31E9C19F3}"/>
              </a:ext>
            </a:extLst>
          </p:cNvPr>
          <p:cNvPicPr>
            <a:picLocks noChangeAspect="1"/>
          </p:cNvPicPr>
          <p:nvPr/>
        </p:nvPicPr>
        <p:blipFill>
          <a:blip r:embed="rId2"/>
          <a:stretch>
            <a:fillRect/>
          </a:stretch>
        </p:blipFill>
        <p:spPr>
          <a:xfrm>
            <a:off x="0" y="6350000"/>
            <a:ext cx="9144000" cy="508000"/>
          </a:xfrm>
          <a:prstGeom prst="rect">
            <a:avLst/>
          </a:prstGeom>
        </p:spPr>
      </p:pic>
      <p:sp>
        <p:nvSpPr>
          <p:cNvPr id="8" name="Slide Number Placeholder 5">
            <a:extLst>
              <a:ext uri="{FF2B5EF4-FFF2-40B4-BE49-F238E27FC236}">
                <a16:creationId xmlns:a16="http://schemas.microsoft.com/office/drawing/2014/main" id="{A5C758F3-2707-7E4A-A893-F2B6A856E1C1}"/>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251377888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FFF200"/>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5" name="Text Placeholder 11">
            <a:extLst>
              <a:ext uri="{FF2B5EF4-FFF2-40B4-BE49-F238E27FC236}">
                <a16:creationId xmlns:a16="http://schemas.microsoft.com/office/drawing/2014/main" id="{E97D14A5-C17B-D34E-94C6-4A3C6BBB8191}"/>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6" name="Text Placeholder 11">
            <a:extLst>
              <a:ext uri="{FF2B5EF4-FFF2-40B4-BE49-F238E27FC236}">
                <a16:creationId xmlns:a16="http://schemas.microsoft.com/office/drawing/2014/main" id="{298611AB-5810-1845-B6E4-72E4E7955055}"/>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166132578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urinio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C173C34-2960-D145-AB41-31D41D89B028}"/>
              </a:ext>
            </a:extLst>
          </p:cNvPr>
          <p:cNvPicPr>
            <a:picLocks noChangeAspect="1"/>
          </p:cNvPicPr>
          <p:nvPr/>
        </p:nvPicPr>
        <p:blipFill>
          <a:blip r:embed="rId2"/>
          <a:stretch>
            <a:fillRect/>
          </a:stretch>
        </p:blipFill>
        <p:spPr>
          <a:xfrm>
            <a:off x="0" y="6351407"/>
            <a:ext cx="9144000" cy="508000"/>
          </a:xfrm>
          <a:prstGeom prst="rect">
            <a:avLst/>
          </a:prstGeom>
        </p:spPr>
      </p:pic>
      <p:pic>
        <p:nvPicPr>
          <p:cNvPr id="8" name="Picture 7">
            <a:extLst>
              <a:ext uri="{FF2B5EF4-FFF2-40B4-BE49-F238E27FC236}">
                <a16:creationId xmlns:a16="http://schemas.microsoft.com/office/drawing/2014/main" id="{6EF1EE80-EE0D-FA48-9C0D-A9F4E53E805C}"/>
              </a:ext>
            </a:extLst>
          </p:cNvPr>
          <p:cNvPicPr>
            <a:picLocks noChangeAspect="1"/>
          </p:cNvPicPr>
          <p:nvPr/>
        </p:nvPicPr>
        <p:blipFill>
          <a:blip r:embed="rId3"/>
          <a:stretch>
            <a:fillRect/>
          </a:stretch>
        </p:blipFill>
        <p:spPr>
          <a:xfrm>
            <a:off x="7975039" y="467629"/>
            <a:ext cx="681110" cy="778411"/>
          </a:xfrm>
          <a:prstGeom prst="rect">
            <a:avLst/>
          </a:prstGeom>
        </p:spPr>
      </p:pic>
      <p:sp>
        <p:nvSpPr>
          <p:cNvPr id="15" name="Text Placeholder 11">
            <a:extLst>
              <a:ext uri="{FF2B5EF4-FFF2-40B4-BE49-F238E27FC236}">
                <a16:creationId xmlns:a16="http://schemas.microsoft.com/office/drawing/2014/main" id="{9B61ECF2-CC70-3E4C-A955-F518A6106F7E}"/>
              </a:ext>
            </a:extLst>
          </p:cNvPr>
          <p:cNvSpPr>
            <a:spLocks noGrp="1"/>
          </p:cNvSpPr>
          <p:nvPr>
            <p:ph type="body" sz="quarter" idx="13" hasCustomPrompt="1"/>
          </p:nvPr>
        </p:nvSpPr>
        <p:spPr>
          <a:xfrm>
            <a:off x="394636" y="351666"/>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
        <p:nvSpPr>
          <p:cNvPr id="17" name="Text Placeholder 11">
            <a:extLst>
              <a:ext uri="{FF2B5EF4-FFF2-40B4-BE49-F238E27FC236}">
                <a16:creationId xmlns:a16="http://schemas.microsoft.com/office/drawing/2014/main" id="{DEB08E81-09FB-674C-923C-FAF65DE773DF}"/>
              </a:ext>
            </a:extLst>
          </p:cNvPr>
          <p:cNvSpPr>
            <a:spLocks noGrp="1"/>
          </p:cNvSpPr>
          <p:nvPr>
            <p:ph type="body" sz="quarter" idx="14" hasCustomPrompt="1"/>
          </p:nvPr>
        </p:nvSpPr>
        <p:spPr>
          <a:xfrm>
            <a:off x="394637" y="1376414"/>
            <a:ext cx="4307395" cy="735851"/>
          </a:xfrm>
          <a:prstGeom prst="rect">
            <a:avLst/>
          </a:prstGeom>
        </p:spPr>
        <p:txBody>
          <a:bodyPr anchor="t">
            <a:noAutofit/>
          </a:bodyPr>
          <a:lstStyle>
            <a:lvl1pPr marL="0" indent="0" algn="l">
              <a:lnSpc>
                <a:spcPct val="150000"/>
              </a:lnSpc>
              <a:buNone/>
              <a:defRPr sz="105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Papildomas</a:t>
            </a:r>
            <a:r>
              <a:rPr lang="en-US"/>
              <a:t> </a:t>
            </a:r>
            <a:r>
              <a:rPr lang="en-US" err="1"/>
              <a:t>arba</a:t>
            </a:r>
            <a:r>
              <a:rPr lang="en-US"/>
              <a:t> </a:t>
            </a:r>
            <a:r>
              <a:rPr lang="en-US" err="1"/>
              <a:t>paaiškinamasis</a:t>
            </a:r>
            <a:r>
              <a:rPr lang="en-US"/>
              <a:t> </a:t>
            </a:r>
            <a:r>
              <a:rPr lang="en-US" err="1"/>
              <a:t>skaidrės</a:t>
            </a:r>
            <a:r>
              <a:rPr lang="en-US"/>
              <a:t> </a:t>
            </a:r>
            <a:r>
              <a:rPr lang="en-US" err="1"/>
              <a:t>tekstas</a:t>
            </a:r>
            <a:r>
              <a:rPr lang="en-US"/>
              <a:t>, </a:t>
            </a:r>
            <a:r>
              <a:rPr lang="en-US" err="1"/>
              <a:t>besitęsiantis</a:t>
            </a:r>
            <a:r>
              <a:rPr lang="en-US"/>
              <a:t> per dvi </a:t>
            </a:r>
            <a:r>
              <a:rPr lang="en-US" err="1"/>
              <a:t>eilutes</a:t>
            </a:r>
            <a:r>
              <a:rPr lang="en-US"/>
              <a:t> (Arial, 14 </a:t>
            </a:r>
            <a:r>
              <a:rPr lang="en-US" err="1"/>
              <a:t>pt</a:t>
            </a:r>
            <a:r>
              <a:rPr lang="en-US"/>
              <a:t>)</a:t>
            </a:r>
          </a:p>
        </p:txBody>
      </p:sp>
      <p:sp>
        <p:nvSpPr>
          <p:cNvPr id="18" name="Text Placeholder 11">
            <a:extLst>
              <a:ext uri="{FF2B5EF4-FFF2-40B4-BE49-F238E27FC236}">
                <a16:creationId xmlns:a16="http://schemas.microsoft.com/office/drawing/2014/main" id="{FCF5DF8B-65F6-F344-BFF0-319134C68605}"/>
              </a:ext>
            </a:extLst>
          </p:cNvPr>
          <p:cNvSpPr>
            <a:spLocks noGrp="1"/>
          </p:cNvSpPr>
          <p:nvPr>
            <p:ph type="body" sz="quarter" idx="15" hasCustomPrompt="1"/>
          </p:nvPr>
        </p:nvSpPr>
        <p:spPr>
          <a:xfrm>
            <a:off x="394637" y="26100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smtClean="0">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9" name="Slide Number Placeholder 5">
            <a:extLst>
              <a:ext uri="{FF2B5EF4-FFF2-40B4-BE49-F238E27FC236}">
                <a16:creationId xmlns:a16="http://schemas.microsoft.com/office/drawing/2014/main" id="{DD401ECE-B96E-9A4B-89FD-3289E16305B9}"/>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27929346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1_Turinio skaidrė _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2"/>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Text Placeholder 11">
            <a:extLst>
              <a:ext uri="{FF2B5EF4-FFF2-40B4-BE49-F238E27FC236}">
                <a16:creationId xmlns:a16="http://schemas.microsoft.com/office/drawing/2014/main" id="{035FC413-2DB8-6F43-A365-C3AE16F9BCB4}"/>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8" name="Picture 7">
            <a:extLst>
              <a:ext uri="{FF2B5EF4-FFF2-40B4-BE49-F238E27FC236}">
                <a16:creationId xmlns:a16="http://schemas.microsoft.com/office/drawing/2014/main" id="{AE64FBFC-1D97-5348-ABA4-2B4FAF6A6E21}"/>
              </a:ext>
            </a:extLst>
          </p:cNvPr>
          <p:cNvPicPr>
            <a:picLocks noChangeAspect="1"/>
          </p:cNvPicPr>
          <p:nvPr/>
        </p:nvPicPr>
        <p:blipFill>
          <a:blip r:embed="rId3"/>
          <a:stretch>
            <a:fillRect/>
          </a:stretch>
        </p:blipFill>
        <p:spPr>
          <a:xfrm>
            <a:off x="0" y="6351407"/>
            <a:ext cx="9144000" cy="508000"/>
          </a:xfrm>
          <a:prstGeom prst="rect">
            <a:avLst/>
          </a:prstGeom>
        </p:spPr>
      </p:pic>
      <p:sp>
        <p:nvSpPr>
          <p:cNvPr id="10" name="Slide Number Placeholder 5">
            <a:extLst>
              <a:ext uri="{FF2B5EF4-FFF2-40B4-BE49-F238E27FC236}">
                <a16:creationId xmlns:a16="http://schemas.microsoft.com/office/drawing/2014/main" id="{C41ECD10-ADBF-0440-8FC6-FD355EFE2550}"/>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20061370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urinio skaidrė _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DF6C318-9CC7-1342-9E3F-2D2AA2A27853}"/>
              </a:ext>
            </a:extLst>
          </p:cNvPr>
          <p:cNvPicPr>
            <a:picLocks noChangeAspect="1"/>
          </p:cNvPicPr>
          <p:nvPr/>
        </p:nvPicPr>
        <p:blipFill>
          <a:blip r:embed="rId2"/>
          <a:stretch>
            <a:fillRect/>
          </a:stretch>
        </p:blipFill>
        <p:spPr>
          <a:xfrm>
            <a:off x="0" y="3553"/>
            <a:ext cx="9144000" cy="1282700"/>
          </a:xfrm>
          <a:prstGeom prst="rect">
            <a:avLst/>
          </a:prstGeom>
        </p:spPr>
      </p:pic>
      <p:sp>
        <p:nvSpPr>
          <p:cNvPr id="10" name="Text Placeholder 11">
            <a:extLst>
              <a:ext uri="{FF2B5EF4-FFF2-40B4-BE49-F238E27FC236}">
                <a16:creationId xmlns:a16="http://schemas.microsoft.com/office/drawing/2014/main" id="{5796E10E-2855-B645-9157-69ABD0AF6E26}"/>
              </a:ext>
            </a:extLst>
          </p:cNvPr>
          <p:cNvSpPr>
            <a:spLocks noGrp="1"/>
          </p:cNvSpPr>
          <p:nvPr>
            <p:ph type="body" sz="quarter" idx="13" hasCustomPrompt="1"/>
          </p:nvPr>
        </p:nvSpPr>
        <p:spPr>
          <a:xfrm>
            <a:off x="394636" y="184309"/>
            <a:ext cx="6742764" cy="914082"/>
          </a:xfrm>
          <a:prstGeom prst="rect">
            <a:avLst/>
          </a:prstGeom>
        </p:spPr>
        <p:txBody>
          <a:bodyPr anchor="ctr">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a:t>
            </a:r>
            <a:r>
              <a:rPr lang="en-US" err="1"/>
              <a:t>vienoje</a:t>
            </a:r>
            <a:r>
              <a:rPr lang="en-US"/>
              <a:t> </a:t>
            </a:r>
            <a:r>
              <a:rPr lang="en-US" err="1"/>
              <a:t>eilutėje</a:t>
            </a:r>
            <a:endParaRPr lang="en-US"/>
          </a:p>
        </p:txBody>
      </p:sp>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Text Placeholder 11">
            <a:extLst>
              <a:ext uri="{FF2B5EF4-FFF2-40B4-BE49-F238E27FC236}">
                <a16:creationId xmlns:a16="http://schemas.microsoft.com/office/drawing/2014/main" id="{67F4D278-51F5-D14F-A97C-AC908F852843}"/>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Slide Number Placeholder 5">
            <a:extLst>
              <a:ext uri="{FF2B5EF4-FFF2-40B4-BE49-F238E27FC236}">
                <a16:creationId xmlns:a16="http://schemas.microsoft.com/office/drawing/2014/main" id="{0870F7F1-323C-6746-9C9E-419766E5B6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35683546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DA1F09C-AD04-1A46-9582-BCF9F7473ED9}"/>
              </a:ext>
            </a:extLst>
          </p:cNvPr>
          <p:cNvPicPr>
            <a:picLocks noChangeAspect="1"/>
          </p:cNvPicPr>
          <p:nvPr/>
        </p:nvPicPr>
        <p:blipFill>
          <a:blip r:embed="rId2"/>
          <a:stretch>
            <a:fillRect/>
          </a:stretch>
        </p:blipFill>
        <p:spPr>
          <a:xfrm>
            <a:off x="0" y="3553"/>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9" name="Text Placeholder 11">
            <a:extLst>
              <a:ext uri="{FF2B5EF4-FFF2-40B4-BE49-F238E27FC236}">
                <a16:creationId xmlns:a16="http://schemas.microsoft.com/office/drawing/2014/main" id="{CCE9F64F-44D1-3B4E-9240-3BD03FFFBBD2}"/>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1" name="Slide Number Placeholder 5">
            <a:extLst>
              <a:ext uri="{FF2B5EF4-FFF2-40B4-BE49-F238E27FC236}">
                <a16:creationId xmlns:a16="http://schemas.microsoft.com/office/drawing/2014/main" id="{87F67A23-B747-8441-B85B-89CCB7276108}"/>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
        <p:nvSpPr>
          <p:cNvPr id="13" name="Text Placeholder 11">
            <a:extLst>
              <a:ext uri="{FF2B5EF4-FFF2-40B4-BE49-F238E27FC236}">
                <a16:creationId xmlns:a16="http://schemas.microsoft.com/office/drawing/2014/main" id="{0AAB6F54-1A9E-594B-BFD7-5192E6AD990B}"/>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23255825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A7E66E2-5D03-C847-8006-2FEBE16D5AC5}"/>
              </a:ext>
            </a:extLst>
          </p:cNvPr>
          <p:cNvPicPr>
            <a:picLocks noChangeAspect="1"/>
          </p:cNvPicPr>
          <p:nvPr/>
        </p:nvPicPr>
        <p:blipFill>
          <a:blip r:embed="rId2"/>
          <a:stretch>
            <a:fillRect/>
          </a:stretch>
        </p:blipFill>
        <p:spPr>
          <a:xfrm>
            <a:off x="0" y="5293735"/>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7" name="Text Placeholder 11">
            <a:extLst>
              <a:ext uri="{FF2B5EF4-FFF2-40B4-BE49-F238E27FC236}">
                <a16:creationId xmlns:a16="http://schemas.microsoft.com/office/drawing/2014/main" id="{538F4E54-807A-E04D-96DC-A01F431D4DD5}"/>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8" name="Text Placeholder 11">
            <a:extLst>
              <a:ext uri="{FF2B5EF4-FFF2-40B4-BE49-F238E27FC236}">
                <a16:creationId xmlns:a16="http://schemas.microsoft.com/office/drawing/2014/main" id="{ED3B809A-D148-C346-89D1-CC101517FDEC}"/>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Tree>
    <p:extLst>
      <p:ext uri="{BB962C8B-B14F-4D97-AF65-F5344CB8AC3E}">
        <p14:creationId xmlns:p14="http://schemas.microsoft.com/office/powerpoint/2010/main" val="826250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urinio skaidrė _ 3">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52B490A-D051-B641-8310-463EB7B2505C}"/>
              </a:ext>
            </a:extLst>
          </p:cNvPr>
          <p:cNvPicPr>
            <a:picLocks noChangeAspect="1"/>
          </p:cNvPicPr>
          <p:nvPr/>
        </p:nvPicPr>
        <p:blipFill>
          <a:blip r:embed="rId2"/>
          <a:stretch>
            <a:fillRect/>
          </a:stretch>
        </p:blipFill>
        <p:spPr>
          <a:xfrm>
            <a:off x="0" y="0"/>
            <a:ext cx="9144000" cy="1282700"/>
          </a:xfrm>
          <a:prstGeom prst="rect">
            <a:avLst/>
          </a:prstGeom>
        </p:spPr>
      </p:pic>
      <p:pic>
        <p:nvPicPr>
          <p:cNvPr id="12" name="Picture 11">
            <a:extLst>
              <a:ext uri="{FF2B5EF4-FFF2-40B4-BE49-F238E27FC236}">
                <a16:creationId xmlns:a16="http://schemas.microsoft.com/office/drawing/2014/main" id="{0DF3CA79-289E-7547-B369-E31EA852763F}"/>
              </a:ext>
            </a:extLst>
          </p:cNvPr>
          <p:cNvPicPr>
            <a:picLocks noChangeAspect="1"/>
          </p:cNvPicPr>
          <p:nvPr/>
        </p:nvPicPr>
        <p:blipFill>
          <a:blip r:embed="rId3"/>
          <a:stretch>
            <a:fillRect/>
          </a:stretch>
        </p:blipFill>
        <p:spPr>
          <a:xfrm>
            <a:off x="7975039" y="252146"/>
            <a:ext cx="681110" cy="778411"/>
          </a:xfrm>
          <a:prstGeom prst="rect">
            <a:avLst/>
          </a:prstGeom>
        </p:spPr>
      </p:pic>
      <p:sp>
        <p:nvSpPr>
          <p:cNvPr id="13" name="Slide Number Placeholder 5">
            <a:extLst>
              <a:ext uri="{FF2B5EF4-FFF2-40B4-BE49-F238E27FC236}">
                <a16:creationId xmlns:a16="http://schemas.microsoft.com/office/drawing/2014/main" id="{17D2B38C-D6DC-B74B-94C2-8C60C3A54F60}"/>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D97EDCD2-F62D-45CA-87C1-1075772D290C}" type="slidenum">
              <a:rPr lang="en-US" smtClean="0"/>
              <a:t>‹#›</a:t>
            </a:fld>
            <a:endParaRPr lang="en-US"/>
          </a:p>
        </p:txBody>
      </p:sp>
      <p:sp>
        <p:nvSpPr>
          <p:cNvPr id="8" name="Text Placeholder 11">
            <a:extLst>
              <a:ext uri="{FF2B5EF4-FFF2-40B4-BE49-F238E27FC236}">
                <a16:creationId xmlns:a16="http://schemas.microsoft.com/office/drawing/2014/main" id="{A285705E-EB3D-A44F-8BDF-DBF2FC655B57}"/>
              </a:ext>
            </a:extLst>
          </p:cNvPr>
          <p:cNvSpPr>
            <a:spLocks noGrp="1"/>
          </p:cNvSpPr>
          <p:nvPr>
            <p:ph type="body" sz="quarter" idx="15" hasCustomPrompt="1"/>
          </p:nvPr>
        </p:nvSpPr>
        <p:spPr>
          <a:xfrm>
            <a:off x="394637" y="1682925"/>
            <a:ext cx="8261513" cy="3308177"/>
          </a:xfrm>
          <a:prstGeom prst="rect">
            <a:avLst/>
          </a:prstGeom>
        </p:spPr>
        <p:txBody>
          <a:bodyPr anchor="t">
            <a:noAutofit/>
          </a:bodyPr>
          <a:lstStyle>
            <a:lvl1pPr marL="0" marR="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lang="en-US" sz="1350" b="0" i="0" u="none" strike="noStrike">
                <a:effectLst/>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marL="0" marR="0" lvl="0" indent="0" algn="l" defTabSz="685800" rtl="0" eaLnBrk="1" fontAlgn="auto" latinLnBrk="0" hangingPunct="1">
              <a:lnSpc>
                <a:spcPct val="150000"/>
              </a:lnSpc>
              <a:spcBef>
                <a:spcPts val="750"/>
              </a:spcBef>
              <a:spcAft>
                <a:spcPts val="0"/>
              </a:spcAft>
              <a:buClrTx/>
              <a:buSzTx/>
              <a:buFont typeface="Arial" panose="020B0604020202020204" pitchFamily="34" charset="0"/>
              <a:buNone/>
              <a:tabLst/>
              <a:defRPr/>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Adipiscing</a:t>
            </a:r>
            <a:r>
              <a:rPr lang="en-US"/>
              <a:t> </a:t>
            </a:r>
            <a:r>
              <a:rPr lang="en-US" err="1"/>
              <a:t>bibendum</a:t>
            </a:r>
            <a:r>
              <a:rPr lang="en-US"/>
              <a:t> </a:t>
            </a:r>
            <a:r>
              <a:rPr lang="en-US" err="1"/>
              <a:t>est</a:t>
            </a:r>
            <a:r>
              <a:rPr lang="en-US"/>
              <a:t> </a:t>
            </a:r>
            <a:r>
              <a:rPr lang="en-US" err="1"/>
              <a:t>ultricies</a:t>
            </a:r>
            <a:r>
              <a:rPr lang="en-US"/>
              <a:t> integer </a:t>
            </a:r>
            <a:r>
              <a:rPr lang="en-US" err="1"/>
              <a:t>quis</a:t>
            </a:r>
            <a:r>
              <a:rPr lang="en-US"/>
              <a:t> </a:t>
            </a:r>
            <a:r>
              <a:rPr lang="en-US" err="1"/>
              <a:t>auctor</a:t>
            </a:r>
            <a:r>
              <a:rPr lang="en-US"/>
              <a:t> </a:t>
            </a:r>
            <a:r>
              <a:rPr lang="en-US" err="1"/>
              <a:t>elit</a:t>
            </a:r>
            <a:r>
              <a:rPr lang="en-US"/>
              <a:t>. </a:t>
            </a:r>
            <a:r>
              <a:rPr lang="en-US" err="1"/>
              <a:t>Amet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Arial, 18 pt.</a:t>
            </a:r>
          </a:p>
        </p:txBody>
      </p:sp>
      <p:sp>
        <p:nvSpPr>
          <p:cNvPr id="14" name="Text Placeholder 11">
            <a:extLst>
              <a:ext uri="{FF2B5EF4-FFF2-40B4-BE49-F238E27FC236}">
                <a16:creationId xmlns:a16="http://schemas.microsoft.com/office/drawing/2014/main" id="{0BAAB415-8571-3F4B-8610-2E2A8A608157}"/>
              </a:ext>
            </a:extLst>
          </p:cNvPr>
          <p:cNvSpPr>
            <a:spLocks noGrp="1"/>
          </p:cNvSpPr>
          <p:nvPr>
            <p:ph type="body" sz="quarter" idx="13" hasCustomPrompt="1"/>
          </p:nvPr>
        </p:nvSpPr>
        <p:spPr>
          <a:xfrm>
            <a:off x="394636" y="204204"/>
            <a:ext cx="6353636" cy="914082"/>
          </a:xfrm>
          <a:prstGeom prst="rect">
            <a:avLst/>
          </a:prstGeom>
        </p:spPr>
        <p:txBody>
          <a:bodyPr anchor="t">
            <a:noAutofit/>
          </a:bodyPr>
          <a:lstStyle>
            <a:lvl1pPr marL="0" indent="0" algn="l">
              <a:lnSpc>
                <a:spcPts val="2430"/>
              </a:lnSpc>
              <a:buNone/>
              <a:defRPr sz="21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Skaidrės</a:t>
            </a:r>
            <a:r>
              <a:rPr lang="en-US"/>
              <a:t> </a:t>
            </a:r>
            <a:r>
              <a:rPr lang="en-US" err="1"/>
              <a:t>pavadinimas</a:t>
            </a:r>
            <a:r>
              <a:rPr lang="en-US"/>
              <a:t> per dvi </a:t>
            </a:r>
            <a:r>
              <a:rPr lang="en-US" err="1"/>
              <a:t>eilutes</a:t>
            </a:r>
            <a:r>
              <a:rPr lang="en-US"/>
              <a:t> (Arial Bold, 28 </a:t>
            </a:r>
            <a:r>
              <a:rPr lang="en-US" err="1"/>
              <a:t>pt</a:t>
            </a:r>
            <a:r>
              <a:rPr lang="en-US"/>
              <a:t>)</a:t>
            </a:r>
          </a:p>
        </p:txBody>
      </p:sp>
    </p:spTree>
    <p:extLst>
      <p:ext uri="{BB962C8B-B14F-4D97-AF65-F5344CB8AC3E}">
        <p14:creationId xmlns:p14="http://schemas.microsoft.com/office/powerpoint/2010/main" val="287101882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pic>
        <p:nvPicPr>
          <p:cNvPr id="6" name="Picture 5">
            <a:extLst>
              <a:ext uri="{FF2B5EF4-FFF2-40B4-BE49-F238E27FC236}">
                <a16:creationId xmlns:a16="http://schemas.microsoft.com/office/drawing/2014/main" id="{AB896DBD-0EAB-204A-9322-7E818BE93377}"/>
              </a:ext>
            </a:extLst>
          </p:cNvPr>
          <p:cNvPicPr>
            <a:picLocks noChangeAspect="1"/>
          </p:cNvPicPr>
          <p:nvPr/>
        </p:nvPicPr>
        <p:blipFill>
          <a:blip r:embed="rId2"/>
          <a:stretch>
            <a:fillRect/>
          </a:stretch>
        </p:blipFill>
        <p:spPr>
          <a:xfrm>
            <a:off x="0" y="6351407"/>
            <a:ext cx="9144000" cy="508000"/>
          </a:xfrm>
          <a:prstGeom prst="rect">
            <a:avLst/>
          </a:prstGeom>
        </p:spPr>
      </p:pic>
      <p:sp>
        <p:nvSpPr>
          <p:cNvPr id="8" name="Slide Number Placeholder 5">
            <a:extLst>
              <a:ext uri="{FF2B5EF4-FFF2-40B4-BE49-F238E27FC236}">
                <a16:creationId xmlns:a16="http://schemas.microsoft.com/office/drawing/2014/main" id="{8612D5D5-394F-8342-BAA3-A6E19B1481A6}"/>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B29422C9-1E47-FC4B-AEE4-3DD6AA650B55}" type="slidenum">
              <a:rPr lang="en-US" smtClean="0"/>
              <a:pPr/>
              <a:t>‹#›</a:t>
            </a:fld>
            <a:endParaRPr lang="en-US"/>
          </a:p>
        </p:txBody>
      </p:sp>
    </p:spTree>
    <p:extLst>
      <p:ext uri="{BB962C8B-B14F-4D97-AF65-F5344CB8AC3E}">
        <p14:creationId xmlns:p14="http://schemas.microsoft.com/office/powerpoint/2010/main" val="1253099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Nuotraukos skaidrė _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9EB160A-9101-F845-BCF6-D62D3D16E296}"/>
              </a:ext>
            </a:extLst>
          </p:cNvPr>
          <p:cNvPicPr>
            <a:picLocks noChangeAspect="1"/>
          </p:cNvPicPr>
          <p:nvPr/>
        </p:nvPicPr>
        <p:blipFill>
          <a:blip r:embed="rId2"/>
          <a:stretch>
            <a:fillRect/>
          </a:stretch>
        </p:blipFill>
        <p:spPr>
          <a:xfrm>
            <a:off x="0" y="5295900"/>
            <a:ext cx="9144000" cy="1562100"/>
          </a:xfrm>
          <a:prstGeom prst="rect">
            <a:avLst/>
          </a:prstGeom>
        </p:spPr>
      </p:pic>
      <p:pic>
        <p:nvPicPr>
          <p:cNvPr id="6" name="Picture 5">
            <a:extLst>
              <a:ext uri="{FF2B5EF4-FFF2-40B4-BE49-F238E27FC236}">
                <a16:creationId xmlns:a16="http://schemas.microsoft.com/office/drawing/2014/main" id="{364B7227-6E63-ED42-93C4-5734328A2769}"/>
              </a:ext>
            </a:extLst>
          </p:cNvPr>
          <p:cNvPicPr>
            <a:picLocks noChangeAspect="1"/>
          </p:cNvPicPr>
          <p:nvPr/>
        </p:nvPicPr>
        <p:blipFill>
          <a:blip r:embed="rId3"/>
          <a:stretch>
            <a:fillRect/>
          </a:stretch>
        </p:blipFill>
        <p:spPr>
          <a:xfrm>
            <a:off x="7975039" y="5687746"/>
            <a:ext cx="681110" cy="778411"/>
          </a:xfrm>
          <a:prstGeom prst="rect">
            <a:avLst/>
          </a:prstGeom>
        </p:spPr>
      </p:pic>
      <p:sp>
        <p:nvSpPr>
          <p:cNvPr id="10" name="Picture Placeholder 9">
            <a:extLst>
              <a:ext uri="{FF2B5EF4-FFF2-40B4-BE49-F238E27FC236}">
                <a16:creationId xmlns:a16="http://schemas.microsoft.com/office/drawing/2014/main" id="{E6FC630C-4B60-8042-82F0-6A37D41B1EFA}"/>
              </a:ext>
            </a:extLst>
          </p:cNvPr>
          <p:cNvSpPr>
            <a:spLocks noGrp="1"/>
          </p:cNvSpPr>
          <p:nvPr>
            <p:ph type="pic" sz="quarter" idx="15" hasCustomPrompt="1"/>
          </p:nvPr>
        </p:nvSpPr>
        <p:spPr>
          <a:xfrm>
            <a:off x="0" y="0"/>
            <a:ext cx="9144000" cy="5295900"/>
          </a:xfrm>
          <a:prstGeom prst="rect">
            <a:avLst/>
          </a:prstGeom>
        </p:spPr>
        <p:txBody>
          <a:bodyPr anchor="ctr"/>
          <a:lstStyle>
            <a:lvl1pPr marL="0" indent="0" algn="ctr">
              <a:buNone/>
              <a:defRPr/>
            </a:lvl1pPr>
          </a:lstStyle>
          <a:p>
            <a:r>
              <a:rPr lang="en-US"/>
              <a:t>.</a:t>
            </a:r>
          </a:p>
        </p:txBody>
      </p:sp>
      <p:sp>
        <p:nvSpPr>
          <p:cNvPr id="9" name="Text Placeholder 11">
            <a:extLst>
              <a:ext uri="{FF2B5EF4-FFF2-40B4-BE49-F238E27FC236}">
                <a16:creationId xmlns:a16="http://schemas.microsoft.com/office/drawing/2014/main" id="{FF20E715-0FDB-4A42-B3C4-974A826D4760}"/>
              </a:ext>
            </a:extLst>
          </p:cNvPr>
          <p:cNvSpPr>
            <a:spLocks noGrp="1"/>
          </p:cNvSpPr>
          <p:nvPr>
            <p:ph type="body" sz="quarter" idx="13" hasCustomPrompt="1"/>
          </p:nvPr>
        </p:nvSpPr>
        <p:spPr>
          <a:xfrm>
            <a:off x="394636" y="5594508"/>
            <a:ext cx="6158564" cy="457200"/>
          </a:xfrm>
          <a:prstGeom prst="rect">
            <a:avLst/>
          </a:prstGeom>
        </p:spPr>
        <p:txBody>
          <a:bodyPr anchor="ctr">
            <a:noAutofit/>
          </a:bodyPr>
          <a:lstStyle>
            <a:lvl1pPr marL="0" indent="0" algn="l">
              <a:lnSpc>
                <a:spcPts val="2430"/>
              </a:lnSpc>
              <a:buNone/>
              <a:defRPr sz="1500" b="1"/>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err="1"/>
              <a:t>Renginio</a:t>
            </a:r>
            <a:r>
              <a:rPr lang="en-US"/>
              <a:t> </a:t>
            </a:r>
            <a:r>
              <a:rPr lang="en-US" err="1"/>
              <a:t>vieta</a:t>
            </a:r>
            <a:r>
              <a:rPr lang="en-US"/>
              <a:t> </a:t>
            </a:r>
            <a:r>
              <a:rPr lang="en-US" err="1"/>
              <a:t>ar</a:t>
            </a:r>
            <a:r>
              <a:rPr lang="en-US"/>
              <a:t> </a:t>
            </a:r>
            <a:r>
              <a:rPr lang="en-US" err="1"/>
              <a:t>pavadinimas</a:t>
            </a:r>
            <a:r>
              <a:rPr lang="en-US"/>
              <a:t> (Arial Bold, 20 </a:t>
            </a:r>
            <a:r>
              <a:rPr lang="en-US" err="1"/>
              <a:t>pt</a:t>
            </a:r>
            <a:r>
              <a:rPr lang="en-US"/>
              <a:t>)</a:t>
            </a:r>
          </a:p>
        </p:txBody>
      </p:sp>
      <p:sp>
        <p:nvSpPr>
          <p:cNvPr id="12" name="Text Placeholder 11">
            <a:extLst>
              <a:ext uri="{FF2B5EF4-FFF2-40B4-BE49-F238E27FC236}">
                <a16:creationId xmlns:a16="http://schemas.microsoft.com/office/drawing/2014/main" id="{518ED548-2E19-5A4D-A05D-DC2CA15894FD}"/>
              </a:ext>
            </a:extLst>
          </p:cNvPr>
          <p:cNvSpPr>
            <a:spLocks noGrp="1"/>
          </p:cNvSpPr>
          <p:nvPr>
            <p:ph type="body" sz="quarter" idx="14" hasCustomPrompt="1"/>
          </p:nvPr>
        </p:nvSpPr>
        <p:spPr>
          <a:xfrm>
            <a:off x="394637" y="6143092"/>
            <a:ext cx="2297764" cy="457200"/>
          </a:xfrm>
          <a:prstGeom prst="rect">
            <a:avLst/>
          </a:prstGeom>
        </p:spPr>
        <p:txBody>
          <a:bodyPr anchor="ctr">
            <a:noAutofit/>
          </a:bodyPr>
          <a:lstStyle>
            <a:lvl1pPr marL="0" indent="0" algn="l">
              <a:lnSpc>
                <a:spcPts val="2430"/>
              </a:lnSpc>
              <a:buNone/>
              <a:defRPr sz="1500" b="0"/>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US"/>
              <a:t>Data (Arial, 20 </a:t>
            </a:r>
            <a:r>
              <a:rPr lang="en-US" err="1"/>
              <a:t>pt</a:t>
            </a:r>
            <a:r>
              <a:rPr lang="en-US"/>
              <a:t>)</a:t>
            </a:r>
          </a:p>
        </p:txBody>
      </p:sp>
    </p:spTree>
    <p:extLst>
      <p:ext uri="{BB962C8B-B14F-4D97-AF65-F5344CB8AC3E}">
        <p14:creationId xmlns:p14="http://schemas.microsoft.com/office/powerpoint/2010/main" val="1893220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Nuotraukos skaidrė _ 2">
    <p:spTree>
      <p:nvGrpSpPr>
        <p:cNvPr id="1" name=""/>
        <p:cNvGrpSpPr/>
        <p:nvPr/>
      </p:nvGrpSpPr>
      <p:grpSpPr>
        <a:xfrm>
          <a:off x="0" y="0"/>
          <a:ext cx="0" cy="0"/>
          <a:chOff x="0" y="0"/>
          <a:chExt cx="0" cy="0"/>
        </a:xfrm>
      </p:grpSpPr>
      <p:sp>
        <p:nvSpPr>
          <p:cNvPr id="7" name="Picture Placeholder 9">
            <a:extLst>
              <a:ext uri="{FF2B5EF4-FFF2-40B4-BE49-F238E27FC236}">
                <a16:creationId xmlns:a16="http://schemas.microsoft.com/office/drawing/2014/main" id="{3516A138-7B6E-784E-A6E2-F1D12C2CAA64}"/>
              </a:ext>
            </a:extLst>
          </p:cNvPr>
          <p:cNvSpPr>
            <a:spLocks noGrp="1"/>
          </p:cNvSpPr>
          <p:nvPr>
            <p:ph type="pic" sz="quarter" idx="15" hasCustomPrompt="1"/>
          </p:nvPr>
        </p:nvSpPr>
        <p:spPr>
          <a:xfrm>
            <a:off x="0" y="-1"/>
            <a:ext cx="9144000" cy="6349999"/>
          </a:xfrm>
          <a:prstGeom prst="rect">
            <a:avLst/>
          </a:prstGeom>
        </p:spPr>
        <p:txBody>
          <a:bodyPr anchor="ctr"/>
          <a:lstStyle>
            <a:lvl1pPr marL="0" indent="0" algn="ctr">
              <a:buNone/>
              <a:defRPr/>
            </a:lvl1pPr>
          </a:lstStyle>
          <a:p>
            <a:r>
              <a:rPr lang="en-US"/>
              <a:t>.</a:t>
            </a:r>
          </a:p>
        </p:txBody>
      </p:sp>
      <p:pic>
        <p:nvPicPr>
          <p:cNvPr id="8" name="Picture 7">
            <a:extLst>
              <a:ext uri="{FF2B5EF4-FFF2-40B4-BE49-F238E27FC236}">
                <a16:creationId xmlns:a16="http://schemas.microsoft.com/office/drawing/2014/main" id="{32F9A4B5-0A6F-EE40-ABA5-D09EA27FA225}"/>
              </a:ext>
            </a:extLst>
          </p:cNvPr>
          <p:cNvPicPr>
            <a:picLocks noChangeAspect="1"/>
          </p:cNvPicPr>
          <p:nvPr/>
        </p:nvPicPr>
        <p:blipFill>
          <a:blip r:embed="rId2"/>
          <a:stretch>
            <a:fillRect/>
          </a:stretch>
        </p:blipFill>
        <p:spPr>
          <a:xfrm>
            <a:off x="0" y="6350000"/>
            <a:ext cx="9144000" cy="508000"/>
          </a:xfrm>
          <a:prstGeom prst="rect">
            <a:avLst/>
          </a:prstGeom>
        </p:spPr>
      </p:pic>
      <p:sp>
        <p:nvSpPr>
          <p:cNvPr id="10" name="Slide Number Placeholder 5">
            <a:extLst>
              <a:ext uri="{FF2B5EF4-FFF2-40B4-BE49-F238E27FC236}">
                <a16:creationId xmlns:a16="http://schemas.microsoft.com/office/drawing/2014/main" id="{143646B2-819A-6A41-81D1-C7419565FE04}"/>
              </a:ext>
            </a:extLst>
          </p:cNvPr>
          <p:cNvSpPr>
            <a:spLocks noGrp="1"/>
          </p:cNvSpPr>
          <p:nvPr>
            <p:ph type="sldNum" sz="quarter" idx="12"/>
          </p:nvPr>
        </p:nvSpPr>
        <p:spPr>
          <a:xfrm>
            <a:off x="6598749" y="6421439"/>
            <a:ext cx="2057400" cy="365125"/>
          </a:xfrm>
          <a:prstGeom prst="rect">
            <a:avLst/>
          </a:prstGeom>
        </p:spPr>
        <p:txBody>
          <a:bodyPr tIns="46800" rIns="0"/>
          <a:lstStyle>
            <a:lvl1pPr algn="r">
              <a:defRPr>
                <a:solidFill>
                  <a:schemeClr val="tx1"/>
                </a:solidFill>
                <a:latin typeface="Arial" panose="020B0604020202020204" pitchFamily="34" charset="0"/>
                <a:cs typeface="Arial" panose="020B0604020202020204" pitchFamily="34" charset="0"/>
              </a:defRPr>
            </a:lvl1pPr>
          </a:lstStyle>
          <a:p>
            <a:fld id="{D97EDCD2-F62D-45CA-87C1-1075772D290C}" type="slidenum">
              <a:rPr lang="en-US" smtClean="0"/>
              <a:t>‹#›</a:t>
            </a:fld>
            <a:endParaRPr lang="en-US"/>
          </a:p>
        </p:txBody>
      </p:sp>
    </p:spTree>
    <p:extLst>
      <p:ext uri="{BB962C8B-B14F-4D97-AF65-F5344CB8AC3E}">
        <p14:creationId xmlns:p14="http://schemas.microsoft.com/office/powerpoint/2010/main" val="2413923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8020" y="1769541"/>
            <a:ext cx="7080026" cy="1828801"/>
          </a:xfrm>
        </p:spPr>
        <p:txBody>
          <a:bodyPr anchor="b">
            <a:normAutofit/>
          </a:bodyPr>
          <a:lstStyle>
            <a:lvl1pPr algn="ctr">
              <a:defRPr sz="4050"/>
            </a:lvl1pPr>
          </a:lstStyle>
          <a:p>
            <a:r>
              <a:rPr lang="en-US"/>
              <a:t>Click to edit Master title style</a:t>
            </a:r>
          </a:p>
        </p:txBody>
      </p:sp>
      <p:sp>
        <p:nvSpPr>
          <p:cNvPr id="3" name="Subtitle 2"/>
          <p:cNvSpPr>
            <a:spLocks noGrp="1"/>
          </p:cNvSpPr>
          <p:nvPr>
            <p:ph type="subTitle" idx="1"/>
          </p:nvPr>
        </p:nvSpPr>
        <p:spPr>
          <a:xfrm>
            <a:off x="1028020" y="3598339"/>
            <a:ext cx="7080026" cy="1049867"/>
          </a:xfrm>
        </p:spPr>
        <p:txBody>
          <a:bodyPr anchor="t"/>
          <a:lstStyle>
            <a:lvl1pPr marL="0" indent="0" algn="ctr">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4DE4459-9DB1-45A8-947F-EC50A7549F8C}"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EDCD2-F62D-45CA-87C1-1075772D290C}" type="slidenum">
              <a:rPr lang="en-US" smtClean="0"/>
              <a:t>‹#›</a:t>
            </a:fld>
            <a:endParaRPr lang="en-US"/>
          </a:p>
        </p:txBody>
      </p:sp>
    </p:spTree>
    <p:extLst>
      <p:ext uri="{BB962C8B-B14F-4D97-AF65-F5344CB8AC3E}">
        <p14:creationId xmlns:p14="http://schemas.microsoft.com/office/powerpoint/2010/main" val="1967300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rmoji skaidr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3604" y="2642617"/>
            <a:ext cx="4480560" cy="1508761"/>
          </a:xfrm>
          <a:prstGeom prst="rect">
            <a:avLst/>
          </a:prstGeom>
        </p:spPr>
        <p:txBody>
          <a:bodyPr anchor="ctr">
            <a:normAutofit/>
          </a:bodyPr>
          <a:lstStyle>
            <a:lvl1pPr algn="l">
              <a:lnSpc>
                <a:spcPts val="3030"/>
              </a:lnSpc>
              <a:defRPr sz="2400" b="1" i="1">
                <a:solidFill>
                  <a:srgbClr val="7F298F"/>
                </a:solidFill>
              </a:defRPr>
            </a:lvl1pPr>
          </a:lstStyle>
          <a:p>
            <a:r>
              <a:rPr lang="en-US" err="1"/>
              <a:t>Pristatymo</a:t>
            </a:r>
            <a:r>
              <a:rPr lang="en-US"/>
              <a:t> </a:t>
            </a:r>
            <a:r>
              <a:rPr lang="en-US" err="1"/>
              <a:t>pavadinimas</a:t>
            </a:r>
            <a:r>
              <a:rPr lang="en-US"/>
              <a:t> (Arial Bold, Italic, 28–32 </a:t>
            </a:r>
            <a:r>
              <a:rPr lang="en-US" err="1"/>
              <a:t>pt</a:t>
            </a:r>
            <a:r>
              <a:rPr lang="en-US"/>
              <a:t>)</a:t>
            </a:r>
          </a:p>
        </p:txBody>
      </p:sp>
      <p:sp>
        <p:nvSpPr>
          <p:cNvPr id="7" name="Text Placeholder 11">
            <a:extLst>
              <a:ext uri="{FF2B5EF4-FFF2-40B4-BE49-F238E27FC236}">
                <a16:creationId xmlns:a16="http://schemas.microsoft.com/office/drawing/2014/main" id="{1DACB88F-4F1F-604F-8E83-313F06C5EB84}"/>
              </a:ext>
            </a:extLst>
          </p:cNvPr>
          <p:cNvSpPr>
            <a:spLocks noGrp="1"/>
          </p:cNvSpPr>
          <p:nvPr>
            <p:ph type="body" sz="quarter" idx="10" hasCustomPrompt="1"/>
          </p:nvPr>
        </p:nvSpPr>
        <p:spPr>
          <a:xfrm>
            <a:off x="3255265" y="5344668"/>
            <a:ext cx="5400885" cy="470916"/>
          </a:xfrm>
          <a:prstGeom prst="rect">
            <a:avLst/>
          </a:prstGeom>
        </p:spPr>
        <p:txBody>
          <a:bodyPr anchor="ctr">
            <a:normAutofit/>
          </a:bodyPr>
          <a:lstStyle>
            <a:lvl1pPr marL="0" indent="0" algn="r">
              <a:buNone/>
              <a:defRPr sz="1500" b="1"/>
            </a:lvl1pPr>
            <a:lvl2pPr marL="342900" indent="0">
              <a:buNone/>
              <a:defRPr/>
            </a:lvl2pPr>
            <a:lvl3pPr marL="685800" indent="0">
              <a:buNone/>
              <a:defRPr/>
            </a:lvl3pPr>
            <a:lvl4pPr marL="1028700" indent="0">
              <a:buNone/>
              <a:defRPr/>
            </a:lvl4pPr>
            <a:lvl5pPr marL="1371600" indent="0">
              <a:buNone/>
              <a:defRPr/>
            </a:lvl5pPr>
          </a:lstStyle>
          <a:p>
            <a:pPr lvl="0"/>
            <a:r>
              <a:rPr lang="en-US" err="1"/>
              <a:t>Autorius</a:t>
            </a:r>
            <a:r>
              <a:rPr lang="en-US"/>
              <a:t> (-</a:t>
            </a:r>
            <a:r>
              <a:rPr lang="en-US" err="1"/>
              <a:t>iai</a:t>
            </a:r>
            <a:r>
              <a:rPr lang="en-US"/>
              <a:t>), Arial Bold, 20 </a:t>
            </a:r>
            <a:r>
              <a:rPr lang="en-US" err="1"/>
              <a:t>pt</a:t>
            </a:r>
            <a:endParaRPr lang="en-US"/>
          </a:p>
        </p:txBody>
      </p:sp>
      <p:sp>
        <p:nvSpPr>
          <p:cNvPr id="8" name="Text Placeholder 11">
            <a:extLst>
              <a:ext uri="{FF2B5EF4-FFF2-40B4-BE49-F238E27FC236}">
                <a16:creationId xmlns:a16="http://schemas.microsoft.com/office/drawing/2014/main" id="{3E751208-DE29-C344-8650-0F8EE6DAE3BF}"/>
              </a:ext>
            </a:extLst>
          </p:cNvPr>
          <p:cNvSpPr>
            <a:spLocks noGrp="1"/>
          </p:cNvSpPr>
          <p:nvPr>
            <p:ph type="body" sz="quarter" idx="11" hasCustomPrompt="1"/>
          </p:nvPr>
        </p:nvSpPr>
        <p:spPr>
          <a:xfrm>
            <a:off x="5811349" y="5875020"/>
            <a:ext cx="2844800" cy="470916"/>
          </a:xfrm>
          <a:prstGeom prst="rect">
            <a:avLst/>
          </a:prstGeom>
        </p:spPr>
        <p:txBody>
          <a:bodyPr anchor="ctr">
            <a:normAutofit/>
          </a:bodyPr>
          <a:lstStyle>
            <a:lvl1pPr marL="0" indent="0" algn="r">
              <a:buNone/>
              <a:defRPr sz="1500" b="0"/>
            </a:lvl1pPr>
            <a:lvl2pPr marL="342900" indent="0">
              <a:buNone/>
              <a:defRPr/>
            </a:lvl2pPr>
            <a:lvl3pPr marL="685800" indent="0">
              <a:buNone/>
              <a:defRPr/>
            </a:lvl3pPr>
            <a:lvl4pPr marL="1028700" indent="0">
              <a:buNone/>
              <a:defRPr/>
            </a:lvl4pPr>
            <a:lvl5pPr marL="1371600" indent="0">
              <a:buNone/>
              <a:defRPr/>
            </a:lvl5pPr>
          </a:lstStyle>
          <a:p>
            <a:pPr lvl="0"/>
            <a:r>
              <a:rPr lang="en-US"/>
              <a:t>Data, Arial 20 </a:t>
            </a:r>
            <a:r>
              <a:rPr lang="en-US" err="1"/>
              <a:t>pt</a:t>
            </a:r>
            <a:endParaRPr lang="en-US"/>
          </a:p>
        </p:txBody>
      </p:sp>
    </p:spTree>
    <p:extLst>
      <p:ext uri="{BB962C8B-B14F-4D97-AF65-F5344CB8AC3E}">
        <p14:creationId xmlns:p14="http://schemas.microsoft.com/office/powerpoint/2010/main" val="3639629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32.xml"/><Relationship Id="rId7" Type="http://schemas.openxmlformats.org/officeDocument/2006/relationships/slideLayout" Target="../slideLayouts/slideLayout36.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3" Type="http://schemas.openxmlformats.org/officeDocument/2006/relationships/slideLayout" Target="../slideLayouts/slideLayout46.xml"/><Relationship Id="rId7" Type="http://schemas.openxmlformats.org/officeDocument/2006/relationships/slideLayout" Target="../slideLayouts/slideLayout50.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165979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578814"/>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8237269"/>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351029"/>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8589420"/>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909328"/>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0398825"/>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Ls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s://youtu.be/FtelLvOKmCU"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6F6CEE57-D8AA-4B90-9C7A-6CC24CEA68A7}"/>
              </a:ext>
            </a:extLst>
          </p:cNvPr>
          <p:cNvSpPr>
            <a:spLocks noGrp="1"/>
          </p:cNvSpPr>
          <p:nvPr>
            <p:ph type="ctrTitle"/>
          </p:nvPr>
        </p:nvSpPr>
        <p:spPr>
          <a:xfrm>
            <a:off x="201178" y="2357437"/>
            <a:ext cx="5113771" cy="2143125"/>
          </a:xfrm>
        </p:spPr>
        <p:txBody>
          <a:bodyPr>
            <a:normAutofit/>
          </a:bodyPr>
          <a:lstStyle/>
          <a:p>
            <a:pPr>
              <a:lnSpc>
                <a:spcPct val="100000"/>
              </a:lnSpc>
            </a:pPr>
            <a:r>
              <a:rPr lang="lt-LT" sz="2900" b="0" dirty="0"/>
              <a:t>T125B158 Robotų programavimo technologijos</a:t>
            </a:r>
            <a:br>
              <a:rPr lang="lt-LT" sz="2900" b="0" i="0" dirty="0"/>
            </a:br>
            <a:r>
              <a:rPr lang="en-US" sz="2900" b="0" dirty="0" err="1"/>
              <a:t>Projektinis</a:t>
            </a:r>
            <a:r>
              <a:rPr lang="en-US" sz="2900" b="0" dirty="0"/>
              <a:t> </a:t>
            </a:r>
            <a:r>
              <a:rPr lang="en-US" sz="2900" b="0" dirty="0" err="1"/>
              <a:t>darbas</a:t>
            </a:r>
            <a:endParaRPr lang="en-US" sz="2900" dirty="0"/>
          </a:p>
        </p:txBody>
      </p:sp>
      <p:sp>
        <p:nvSpPr>
          <p:cNvPr id="30" name="Text Placeholder 2">
            <a:extLst>
              <a:ext uri="{FF2B5EF4-FFF2-40B4-BE49-F238E27FC236}">
                <a16:creationId xmlns:a16="http://schemas.microsoft.com/office/drawing/2014/main" id="{9E2524DE-6E63-4D6D-90C4-547AB58C63AE}"/>
              </a:ext>
            </a:extLst>
          </p:cNvPr>
          <p:cNvSpPr>
            <a:spLocks noGrp="1"/>
          </p:cNvSpPr>
          <p:nvPr>
            <p:ph type="body" sz="quarter" idx="10"/>
          </p:nvPr>
        </p:nvSpPr>
        <p:spPr>
          <a:xfrm>
            <a:off x="3255265" y="4865751"/>
            <a:ext cx="5400885" cy="992124"/>
          </a:xfrm>
        </p:spPr>
        <p:txBody>
          <a:bodyPr>
            <a:normAutofit/>
          </a:bodyPr>
          <a:lstStyle/>
          <a:p>
            <a:r>
              <a:rPr lang="en-US"/>
              <a:t>Eligijus Kiudys</a:t>
            </a:r>
          </a:p>
          <a:p>
            <a:r>
              <a:rPr lang="en-US"/>
              <a:t>Martynas Gird</a:t>
            </a:r>
            <a:r>
              <a:rPr lang="lt-LT" err="1"/>
              <a:t>žiūna</a:t>
            </a:r>
            <a:endParaRPr lang="lt-LT"/>
          </a:p>
          <a:p>
            <a:r>
              <a:rPr lang="lt-LT"/>
              <a:t>Simonas Brasas</a:t>
            </a:r>
            <a:endParaRPr lang="en-US"/>
          </a:p>
        </p:txBody>
      </p:sp>
      <p:sp>
        <p:nvSpPr>
          <p:cNvPr id="31" name="Text Placeholder 3">
            <a:extLst>
              <a:ext uri="{FF2B5EF4-FFF2-40B4-BE49-F238E27FC236}">
                <a16:creationId xmlns:a16="http://schemas.microsoft.com/office/drawing/2014/main" id="{AC34A10B-7F65-46F5-9B8D-95F3D1AB50FD}"/>
              </a:ext>
            </a:extLst>
          </p:cNvPr>
          <p:cNvSpPr>
            <a:spLocks noGrp="1"/>
          </p:cNvSpPr>
          <p:nvPr>
            <p:ph type="body" sz="quarter" idx="11"/>
          </p:nvPr>
        </p:nvSpPr>
        <p:spPr>
          <a:xfrm>
            <a:off x="5811350" y="6046470"/>
            <a:ext cx="2844800" cy="353187"/>
          </a:xfrm>
        </p:spPr>
        <p:txBody>
          <a:bodyPr/>
          <a:lstStyle/>
          <a:p>
            <a:r>
              <a:rPr lang="en-US"/>
              <a:t>2020-12-02</a:t>
            </a:r>
          </a:p>
        </p:txBody>
      </p:sp>
    </p:spTree>
    <p:extLst>
      <p:ext uri="{BB962C8B-B14F-4D97-AF65-F5344CB8AC3E}">
        <p14:creationId xmlns:p14="http://schemas.microsoft.com/office/powerpoint/2010/main" val="10633907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08F8CF-D7F9-4C67-8B85-33203D76E6E7}"/>
              </a:ext>
            </a:extLst>
          </p:cNvPr>
          <p:cNvSpPr>
            <a:spLocks noGrp="1"/>
          </p:cNvSpPr>
          <p:nvPr>
            <p:ph type="body" sz="quarter" idx="13"/>
          </p:nvPr>
        </p:nvSpPr>
        <p:spPr/>
        <p:txBody>
          <a:bodyPr lIns="91440" tIns="45720" rIns="91440" bIns="45720" anchor="ctr">
            <a:noAutofit/>
          </a:bodyPr>
          <a:lstStyle/>
          <a:p>
            <a:r>
              <a:rPr lang="en-US" sz="4000">
                <a:latin typeface="Arial"/>
                <a:cs typeface="Arial"/>
              </a:rPr>
              <a:t>I</a:t>
            </a:r>
            <a:r>
              <a:rPr lang="lt-LT" sz="4000" err="1">
                <a:latin typeface="Arial"/>
                <a:cs typeface="Arial"/>
              </a:rPr>
              <a:t>švada</a:t>
            </a:r>
            <a:endParaRPr lang="en-US" sz="4000" err="1">
              <a:latin typeface="Arial"/>
              <a:cs typeface="Arial"/>
            </a:endParaRPr>
          </a:p>
        </p:txBody>
      </p:sp>
      <p:sp>
        <p:nvSpPr>
          <p:cNvPr id="3" name="Text Placeholder 2">
            <a:extLst>
              <a:ext uri="{FF2B5EF4-FFF2-40B4-BE49-F238E27FC236}">
                <a16:creationId xmlns:a16="http://schemas.microsoft.com/office/drawing/2014/main" id="{269EAFAE-16D1-4AA4-A47D-70D3B0714616}"/>
              </a:ext>
            </a:extLst>
          </p:cNvPr>
          <p:cNvSpPr>
            <a:spLocks noGrp="1"/>
          </p:cNvSpPr>
          <p:nvPr>
            <p:ph type="body" sz="quarter" idx="15"/>
          </p:nvPr>
        </p:nvSpPr>
        <p:spPr/>
        <p:txBody>
          <a:bodyPr lIns="91440" tIns="45720" rIns="91440" bIns="45720" anchor="t">
            <a:noAutofit/>
          </a:bodyPr>
          <a:lstStyle/>
          <a:p>
            <a:r>
              <a:rPr lang="en-US" sz="1800" err="1">
                <a:latin typeface="Arial"/>
                <a:cs typeface="Arial"/>
              </a:rPr>
              <a:t>Projekto</a:t>
            </a:r>
            <a:r>
              <a:rPr lang="en-US" sz="1800">
                <a:latin typeface="Arial"/>
                <a:cs typeface="Arial"/>
              </a:rPr>
              <a:t> </a:t>
            </a:r>
            <a:r>
              <a:rPr lang="en-US" sz="1800" err="1">
                <a:latin typeface="Arial"/>
                <a:cs typeface="Arial"/>
              </a:rPr>
              <a:t>realizaciją</a:t>
            </a:r>
            <a:r>
              <a:rPr lang="en-US" sz="1800">
                <a:latin typeface="Arial"/>
                <a:cs typeface="Arial"/>
              </a:rPr>
              <a:t> </a:t>
            </a:r>
            <a:r>
              <a:rPr lang="en-US" sz="1800" err="1">
                <a:latin typeface="Arial"/>
                <a:cs typeface="Arial"/>
              </a:rPr>
              <a:t>laikome</a:t>
            </a:r>
            <a:r>
              <a:rPr lang="en-US" sz="1800">
                <a:latin typeface="Arial"/>
                <a:cs typeface="Arial"/>
              </a:rPr>
              <a:t> </a:t>
            </a:r>
            <a:r>
              <a:rPr lang="en-US" sz="1800" err="1">
                <a:latin typeface="Arial"/>
                <a:cs typeface="Arial"/>
              </a:rPr>
              <a:t>pavykusia</a:t>
            </a:r>
            <a:r>
              <a:rPr lang="en-US" sz="1800">
                <a:latin typeface="Arial"/>
                <a:cs typeface="Arial"/>
              </a:rPr>
              <a:t>, </a:t>
            </a:r>
            <a:r>
              <a:rPr lang="en-US" sz="1800" err="1">
                <a:latin typeface="Arial"/>
                <a:cs typeface="Arial"/>
              </a:rPr>
              <a:t>robotas</a:t>
            </a:r>
            <a:r>
              <a:rPr lang="en-US" sz="1800">
                <a:latin typeface="Arial"/>
                <a:cs typeface="Arial"/>
              </a:rPr>
              <a:t> </a:t>
            </a:r>
            <a:r>
              <a:rPr lang="en-US" sz="1800" err="1">
                <a:latin typeface="Arial"/>
                <a:cs typeface="Arial"/>
              </a:rPr>
              <a:t>važiuoja</a:t>
            </a:r>
            <a:r>
              <a:rPr lang="en-US" sz="1800">
                <a:latin typeface="Arial"/>
                <a:cs typeface="Arial"/>
              </a:rPr>
              <a:t> </a:t>
            </a:r>
            <a:r>
              <a:rPr lang="en-US" sz="1800" err="1">
                <a:latin typeface="Arial"/>
                <a:cs typeface="Arial"/>
              </a:rPr>
              <a:t>autonomiškai</a:t>
            </a:r>
            <a:r>
              <a:rPr lang="en-US" sz="1800">
                <a:latin typeface="Arial"/>
                <a:cs typeface="Arial"/>
              </a:rPr>
              <a:t> </a:t>
            </a:r>
            <a:r>
              <a:rPr lang="en-US" sz="1800" err="1">
                <a:latin typeface="Arial"/>
                <a:cs typeface="Arial"/>
              </a:rPr>
              <a:t>sekdamas</a:t>
            </a:r>
            <a:r>
              <a:rPr lang="en-US" sz="1800">
                <a:latin typeface="Arial"/>
                <a:cs typeface="Arial"/>
              </a:rPr>
              <a:t> </a:t>
            </a:r>
            <a:r>
              <a:rPr lang="en-US" sz="1800" err="1">
                <a:latin typeface="Arial"/>
                <a:cs typeface="Arial"/>
              </a:rPr>
              <a:t>liniją</a:t>
            </a:r>
            <a:r>
              <a:rPr lang="en-US" sz="1800">
                <a:latin typeface="Arial"/>
                <a:cs typeface="Arial"/>
              </a:rPr>
              <a:t> </a:t>
            </a:r>
            <a:r>
              <a:rPr lang="en-US" sz="1800" err="1">
                <a:latin typeface="Arial"/>
                <a:cs typeface="Arial"/>
              </a:rPr>
              <a:t>ir</a:t>
            </a:r>
            <a:r>
              <a:rPr lang="en-US" sz="1800">
                <a:latin typeface="Arial"/>
                <a:cs typeface="Arial"/>
              </a:rPr>
              <a:t> </a:t>
            </a:r>
            <a:r>
              <a:rPr lang="en-US" sz="1800" err="1">
                <a:latin typeface="Arial"/>
                <a:cs typeface="Arial"/>
              </a:rPr>
              <a:t>privažiavęs</a:t>
            </a:r>
            <a:r>
              <a:rPr lang="en-US" sz="1800">
                <a:latin typeface="Arial"/>
                <a:cs typeface="Arial"/>
              </a:rPr>
              <a:t> </a:t>
            </a:r>
            <a:r>
              <a:rPr lang="en-US" sz="1800" err="1">
                <a:latin typeface="Arial"/>
                <a:cs typeface="Arial"/>
              </a:rPr>
              <a:t>kliutį</a:t>
            </a:r>
            <a:r>
              <a:rPr lang="en-US" sz="1800">
                <a:latin typeface="Arial"/>
                <a:cs typeface="Arial"/>
              </a:rPr>
              <a:t> (</a:t>
            </a:r>
            <a:r>
              <a:rPr lang="en-US" sz="1800" err="1">
                <a:latin typeface="Arial"/>
                <a:cs typeface="Arial"/>
              </a:rPr>
              <a:t>kitą</a:t>
            </a:r>
            <a:r>
              <a:rPr lang="en-US" sz="1800">
                <a:latin typeface="Arial"/>
                <a:cs typeface="Arial"/>
              </a:rPr>
              <a:t> </a:t>
            </a:r>
            <a:r>
              <a:rPr lang="en-US" sz="1800" err="1">
                <a:latin typeface="Arial"/>
                <a:cs typeface="Arial"/>
              </a:rPr>
              <a:t>robotą</a:t>
            </a:r>
            <a:r>
              <a:rPr lang="en-US" sz="1800">
                <a:latin typeface="Arial"/>
                <a:cs typeface="Arial"/>
              </a:rPr>
              <a:t>) </a:t>
            </a:r>
            <a:r>
              <a:rPr lang="en-US" sz="1800" err="1">
                <a:latin typeface="Arial"/>
                <a:cs typeface="Arial"/>
              </a:rPr>
              <a:t>pasisuką</a:t>
            </a:r>
            <a:r>
              <a:rPr lang="en-US" sz="1800">
                <a:latin typeface="Arial"/>
                <a:cs typeface="Arial"/>
              </a:rPr>
              <a:t> į </a:t>
            </a:r>
            <a:r>
              <a:rPr lang="en-US" sz="1800" err="1">
                <a:latin typeface="Arial"/>
                <a:cs typeface="Arial"/>
              </a:rPr>
              <a:t>dešinę</a:t>
            </a:r>
            <a:r>
              <a:rPr lang="en-US" sz="1800">
                <a:latin typeface="Arial"/>
                <a:cs typeface="Arial"/>
              </a:rPr>
              <a:t> </a:t>
            </a:r>
            <a:r>
              <a:rPr lang="en-US" sz="1800" err="1">
                <a:latin typeface="Arial"/>
                <a:cs typeface="Arial"/>
              </a:rPr>
              <a:t>ir</a:t>
            </a:r>
            <a:r>
              <a:rPr lang="en-US" sz="1800">
                <a:latin typeface="Arial"/>
                <a:cs typeface="Arial"/>
              </a:rPr>
              <a:t> bando </a:t>
            </a:r>
            <a:r>
              <a:rPr lang="en-US" sz="1800" err="1">
                <a:latin typeface="Arial"/>
                <a:cs typeface="Arial"/>
              </a:rPr>
              <a:t>apvažiuoti</a:t>
            </a:r>
            <a:r>
              <a:rPr lang="en-US" sz="1800">
                <a:latin typeface="Arial"/>
                <a:cs typeface="Arial"/>
              </a:rPr>
              <a:t> </a:t>
            </a:r>
            <a:r>
              <a:rPr lang="en-US" sz="1800" err="1">
                <a:latin typeface="Arial"/>
                <a:cs typeface="Arial"/>
              </a:rPr>
              <a:t>ją</a:t>
            </a:r>
            <a:r>
              <a:rPr lang="en-US" sz="1800">
                <a:latin typeface="Arial"/>
                <a:cs typeface="Arial"/>
              </a:rPr>
              <a:t> </a:t>
            </a:r>
            <a:r>
              <a:rPr lang="en-US" sz="1800" err="1">
                <a:latin typeface="Arial"/>
                <a:cs typeface="Arial"/>
              </a:rPr>
              <a:t>pagreitindamas</a:t>
            </a:r>
            <a:r>
              <a:rPr lang="en-US" sz="1800">
                <a:latin typeface="Arial"/>
                <a:cs typeface="Arial"/>
              </a:rPr>
              <a:t> </a:t>
            </a:r>
            <a:r>
              <a:rPr lang="en-US" sz="1800" err="1">
                <a:latin typeface="Arial"/>
                <a:cs typeface="Arial"/>
              </a:rPr>
              <a:t>savo</a:t>
            </a:r>
            <a:r>
              <a:rPr lang="en-US" sz="1800">
                <a:latin typeface="Arial"/>
                <a:cs typeface="Arial"/>
              </a:rPr>
              <a:t> </a:t>
            </a:r>
            <a:r>
              <a:rPr lang="en-US" sz="1800" err="1">
                <a:latin typeface="Arial"/>
                <a:cs typeface="Arial"/>
              </a:rPr>
              <a:t>greitį</a:t>
            </a:r>
            <a:r>
              <a:rPr lang="en-US" sz="1800">
                <a:latin typeface="Arial"/>
                <a:cs typeface="Arial"/>
              </a:rPr>
              <a:t>, </a:t>
            </a:r>
            <a:r>
              <a:rPr lang="en-US" sz="1800" err="1">
                <a:latin typeface="Arial"/>
                <a:cs typeface="Arial"/>
              </a:rPr>
              <a:t>apvažiavęs</a:t>
            </a:r>
            <a:r>
              <a:rPr lang="en-US" sz="1800">
                <a:latin typeface="Arial"/>
                <a:cs typeface="Arial"/>
              </a:rPr>
              <a:t> </a:t>
            </a:r>
            <a:r>
              <a:rPr lang="en-US" sz="1800" err="1">
                <a:latin typeface="Arial"/>
                <a:cs typeface="Arial"/>
              </a:rPr>
              <a:t>gryžtą</a:t>
            </a:r>
            <a:r>
              <a:rPr lang="en-US" sz="1800">
                <a:latin typeface="Arial"/>
                <a:cs typeface="Arial"/>
              </a:rPr>
              <a:t> į </a:t>
            </a:r>
            <a:r>
              <a:rPr lang="en-US" sz="1800" err="1">
                <a:latin typeface="Arial"/>
                <a:cs typeface="Arial"/>
              </a:rPr>
              <a:t>trasą</a:t>
            </a:r>
            <a:r>
              <a:rPr lang="en-US" sz="1800">
                <a:latin typeface="Arial"/>
                <a:cs typeface="Arial"/>
              </a:rPr>
              <a:t>.</a:t>
            </a:r>
            <a:endParaRPr lang="en-US" sz="1800"/>
          </a:p>
        </p:txBody>
      </p:sp>
    </p:spTree>
    <p:extLst>
      <p:ext uri="{BB962C8B-B14F-4D97-AF65-F5344CB8AC3E}">
        <p14:creationId xmlns:p14="http://schemas.microsoft.com/office/powerpoint/2010/main" val="2818976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8CF57241-2F83-4546-9085-CD97EA34196A}"/>
              </a:ext>
            </a:extLst>
          </p:cNvPr>
          <p:cNvSpPr>
            <a:spLocks noGrp="1"/>
          </p:cNvSpPr>
          <p:nvPr>
            <p:ph type="body" sz="quarter" idx="13"/>
          </p:nvPr>
        </p:nvSpPr>
        <p:spPr>
          <a:xfrm>
            <a:off x="1492718" y="3200400"/>
            <a:ext cx="6158564" cy="457200"/>
          </a:xfrm>
        </p:spPr>
        <p:txBody>
          <a:bodyPr/>
          <a:lstStyle/>
          <a:p>
            <a:pPr algn="ctr"/>
            <a:r>
              <a:rPr lang="lt-LT" sz="2800" dirty="0">
                <a:latin typeface="Times New Roman" panose="02020603050405020304" pitchFamily="18" charset="0"/>
                <a:cs typeface="Times New Roman" panose="02020603050405020304" pitchFamily="18" charset="0"/>
              </a:rPr>
              <a:t>Ar yra klausimų?</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5093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47AEAC-616A-4DB6-8619-81F7E032D107}"/>
              </a:ext>
            </a:extLst>
          </p:cNvPr>
          <p:cNvSpPr>
            <a:spLocks noGrp="1"/>
          </p:cNvSpPr>
          <p:nvPr>
            <p:ph type="body" sz="quarter" idx="13"/>
          </p:nvPr>
        </p:nvSpPr>
        <p:spPr/>
        <p:txBody>
          <a:bodyPr lIns="91440" tIns="45720" rIns="91440" bIns="45720" anchor="t">
            <a:noAutofit/>
          </a:bodyPr>
          <a:lstStyle/>
          <a:p>
            <a:r>
              <a:rPr lang="en-US" sz="4000">
                <a:latin typeface="Arial"/>
                <a:cs typeface="Arial"/>
              </a:rPr>
              <a:t>U</a:t>
            </a:r>
            <a:r>
              <a:rPr lang="lt-LT" sz="4000" err="1">
                <a:latin typeface="Arial"/>
                <a:cs typeface="Arial"/>
              </a:rPr>
              <a:t>žduotis</a:t>
            </a:r>
            <a:endParaRPr lang="en-US" sz="4000">
              <a:latin typeface="Arial"/>
              <a:cs typeface="Arial"/>
            </a:endParaRPr>
          </a:p>
        </p:txBody>
      </p:sp>
      <p:sp>
        <p:nvSpPr>
          <p:cNvPr id="4" name="Text Placeholder 3">
            <a:extLst>
              <a:ext uri="{FF2B5EF4-FFF2-40B4-BE49-F238E27FC236}">
                <a16:creationId xmlns:a16="http://schemas.microsoft.com/office/drawing/2014/main" id="{A94901B1-7050-4610-A34E-1FC9DD1F0B92}"/>
              </a:ext>
            </a:extLst>
          </p:cNvPr>
          <p:cNvSpPr>
            <a:spLocks noGrp="1"/>
          </p:cNvSpPr>
          <p:nvPr>
            <p:ph type="body" sz="quarter" idx="15"/>
          </p:nvPr>
        </p:nvSpPr>
        <p:spPr>
          <a:xfrm>
            <a:off x="394637" y="1857375"/>
            <a:ext cx="8261513" cy="4060827"/>
          </a:xfrm>
        </p:spPr>
        <p:txBody>
          <a:bodyPr lIns="91440" tIns="45720" rIns="91440" bIns="45720" anchor="t">
            <a:noAutofit/>
          </a:bodyPr>
          <a:lstStyle/>
          <a:p>
            <a:r>
              <a:rPr lang="en-US" sz="1800">
                <a:latin typeface="Arial"/>
                <a:cs typeface="Arial"/>
              </a:rPr>
              <a:t>N</a:t>
            </a:r>
            <a:r>
              <a:rPr lang="lt-LT" sz="1800" err="1">
                <a:latin typeface="Arial"/>
                <a:cs typeface="Arial"/>
              </a:rPr>
              <a:t>audojant</a:t>
            </a:r>
            <a:r>
              <a:rPr lang="lt-LT" sz="1800">
                <a:latin typeface="Arial"/>
                <a:cs typeface="Arial"/>
              </a:rPr>
              <a:t> linijos sekimą ir ultra garso sensorius. Robotas turi nuolatos sekti juodą liniją, tačiau jeigu priekyje važiuojantis robotas važiuoja lėčiau galinis robotas turi pasisukti ir padidinti savo greitį, kad aplenktu pirmąjį robotą</a:t>
            </a:r>
            <a:r>
              <a:rPr lang="en-US" sz="1800">
                <a:latin typeface="Arial"/>
                <a:cs typeface="Arial"/>
              </a:rPr>
              <a:t>.</a:t>
            </a:r>
          </a:p>
        </p:txBody>
      </p:sp>
    </p:spTree>
    <p:extLst>
      <p:ext uri="{BB962C8B-B14F-4D97-AF65-F5344CB8AC3E}">
        <p14:creationId xmlns:p14="http://schemas.microsoft.com/office/powerpoint/2010/main" val="3350915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1">
            <a:extLst>
              <a:ext uri="{FF2B5EF4-FFF2-40B4-BE49-F238E27FC236}">
                <a16:creationId xmlns:a16="http://schemas.microsoft.com/office/drawing/2014/main" id="{950902E3-9FC6-4BD8-B8C4-DC3B3629F417}"/>
              </a:ext>
            </a:extLst>
          </p:cNvPr>
          <p:cNvSpPr>
            <a:spLocks noGrp="1"/>
          </p:cNvSpPr>
          <p:nvPr>
            <p:ph type="body" sz="quarter" idx="15"/>
          </p:nvPr>
        </p:nvSpPr>
        <p:spPr>
          <a:xfrm>
            <a:off x="394637" y="1682925"/>
            <a:ext cx="8261513" cy="3525569"/>
          </a:xfrm>
        </p:spPr>
        <p:txBody>
          <a:bodyPr lIns="91440" tIns="45720" rIns="91440" bIns="45720" anchor="t">
            <a:noAutofit/>
          </a:bodyPr>
          <a:lstStyle/>
          <a:p>
            <a:r>
              <a:rPr lang="en-US" sz="1800" dirty="0">
                <a:latin typeface="Arial"/>
                <a:cs typeface="Arial"/>
                <a:hlinkClick r:id="rId2"/>
              </a:rPr>
              <a:t>https://youtu.be/FtelLvOKmCU</a:t>
            </a:r>
            <a:endParaRPr lang="en-US" sz="1800" dirty="0">
              <a:latin typeface="Arial"/>
              <a:cs typeface="Arial"/>
            </a:endParaRPr>
          </a:p>
          <a:p>
            <a:pPr>
              <a:spcBef>
                <a:spcPts val="300"/>
              </a:spcBef>
            </a:pPr>
            <a:r>
              <a:rPr lang="lt-LT" sz="1800" dirty="0">
                <a:latin typeface="Arial"/>
                <a:cs typeface="Arial"/>
              </a:rPr>
              <a:t>Robotas privažiavęs lėtesnį robotą pasisuką į kairę pusę. Robotas pasisuka ir pavažiuoja į priekį, pradeda ieškoti lėtesnio roboto su ultragarso sensoriais važiuojant mažu lanku į kairę pusę. Robotui su sensoriais aptikus  lėtesnį robotą kurį reikia apvažiuoti yra keičiamas ratų greitis kuris priklauso nuo atstumo tarp jų dviejų. Pravažiavus lėtesnį robotą, robotas kuris naudoja apvažiavimo algoritmą pradeda važiuoti lanku į kairę pusę kol pamato liniją kurią turi sekti.</a:t>
            </a:r>
            <a:endParaRPr lang="en-US" sz="1800" dirty="0">
              <a:latin typeface="Arial"/>
              <a:cs typeface="Arial"/>
            </a:endParaRPr>
          </a:p>
        </p:txBody>
      </p:sp>
      <p:sp>
        <p:nvSpPr>
          <p:cNvPr id="2" name="Text Placeholder 1">
            <a:extLst>
              <a:ext uri="{FF2B5EF4-FFF2-40B4-BE49-F238E27FC236}">
                <a16:creationId xmlns:a16="http://schemas.microsoft.com/office/drawing/2014/main" id="{878F28EB-891D-4DCB-85BC-2043D6082B0D}"/>
              </a:ext>
            </a:extLst>
          </p:cNvPr>
          <p:cNvSpPr>
            <a:spLocks noGrp="1"/>
          </p:cNvSpPr>
          <p:nvPr>
            <p:ph type="body" sz="quarter" idx="13"/>
          </p:nvPr>
        </p:nvSpPr>
        <p:spPr>
          <a:xfrm>
            <a:off x="394636" y="401631"/>
            <a:ext cx="6353636" cy="914082"/>
          </a:xfrm>
        </p:spPr>
        <p:txBody>
          <a:bodyPr lIns="91440" tIns="45720" rIns="91440" bIns="45720" anchor="t">
            <a:normAutofit/>
          </a:bodyPr>
          <a:lstStyle/>
          <a:p>
            <a:r>
              <a:rPr lang="en-US" sz="4000" dirty="0" err="1">
                <a:latin typeface="Arial"/>
                <a:cs typeface="Arial"/>
              </a:rPr>
              <a:t>Sprendimas</a:t>
            </a:r>
            <a:endParaRPr lang="en-US" sz="4000" dirty="0">
              <a:latin typeface="Arial"/>
              <a:cs typeface="Arial"/>
            </a:endParaRPr>
          </a:p>
        </p:txBody>
      </p:sp>
      <p:pic>
        <p:nvPicPr>
          <p:cNvPr id="7" name="Paveikslėlis 7">
            <a:extLst>
              <a:ext uri="{FF2B5EF4-FFF2-40B4-BE49-F238E27FC236}">
                <a16:creationId xmlns:a16="http://schemas.microsoft.com/office/drawing/2014/main" id="{1E2D4717-8868-4487-98C7-B4ADC2FF3AFB}"/>
              </a:ext>
            </a:extLst>
          </p:cNvPr>
          <p:cNvPicPr>
            <a:picLocks noChangeAspect="1"/>
          </p:cNvPicPr>
          <p:nvPr/>
        </p:nvPicPr>
        <p:blipFill>
          <a:blip r:embed="rId3"/>
          <a:stretch>
            <a:fillRect/>
          </a:stretch>
        </p:blipFill>
        <p:spPr>
          <a:xfrm>
            <a:off x="5195455" y="536278"/>
            <a:ext cx="2743200" cy="1691425"/>
          </a:xfrm>
          <a:prstGeom prst="rect">
            <a:avLst/>
          </a:prstGeom>
        </p:spPr>
      </p:pic>
    </p:spTree>
    <p:extLst>
      <p:ext uri="{BB962C8B-B14F-4D97-AF65-F5344CB8AC3E}">
        <p14:creationId xmlns:p14="http://schemas.microsoft.com/office/powerpoint/2010/main" val="2457280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o vietos rezervavimo ženklas 1">
            <a:extLst>
              <a:ext uri="{FF2B5EF4-FFF2-40B4-BE49-F238E27FC236}">
                <a16:creationId xmlns:a16="http://schemas.microsoft.com/office/drawing/2014/main" id="{8C9E43AE-B5B3-4196-B74B-B45EA40AD92F}"/>
              </a:ext>
            </a:extLst>
          </p:cNvPr>
          <p:cNvSpPr>
            <a:spLocks noGrp="1"/>
          </p:cNvSpPr>
          <p:nvPr>
            <p:ph type="body" sz="quarter" idx="15"/>
          </p:nvPr>
        </p:nvSpPr>
        <p:spPr/>
        <p:txBody>
          <a:bodyPr lIns="91440" tIns="45720" rIns="91440" bIns="45720" anchor="t">
            <a:noAutofit/>
          </a:bodyPr>
          <a:lstStyle/>
          <a:p>
            <a:r>
              <a:rPr lang="lt-LT" sz="1800" dirty="0">
                <a:latin typeface="Arial"/>
                <a:cs typeface="Arial"/>
              </a:rPr>
              <a:t>Trasa buvo sukurta su pora posūkių, kad lenkiant atsirastu keblumų.</a:t>
            </a:r>
            <a:endParaRPr lang="lt-LT" dirty="0"/>
          </a:p>
        </p:txBody>
      </p:sp>
      <p:sp>
        <p:nvSpPr>
          <p:cNvPr id="3" name="Teksto vietos rezervavimo ženklas 2">
            <a:extLst>
              <a:ext uri="{FF2B5EF4-FFF2-40B4-BE49-F238E27FC236}">
                <a16:creationId xmlns:a16="http://schemas.microsoft.com/office/drawing/2014/main" id="{6C4FCD60-BC8F-4A1A-AF1D-DB3AAAE8EB7A}"/>
              </a:ext>
            </a:extLst>
          </p:cNvPr>
          <p:cNvSpPr>
            <a:spLocks noGrp="1"/>
          </p:cNvSpPr>
          <p:nvPr>
            <p:ph type="body" sz="quarter" idx="13"/>
          </p:nvPr>
        </p:nvSpPr>
        <p:spPr>
          <a:xfrm>
            <a:off x="394636" y="360068"/>
            <a:ext cx="6353636" cy="914082"/>
          </a:xfrm>
        </p:spPr>
        <p:txBody>
          <a:bodyPr lIns="91440" tIns="45720" rIns="91440" bIns="45720" anchor="t">
            <a:noAutofit/>
          </a:bodyPr>
          <a:lstStyle/>
          <a:p>
            <a:r>
              <a:rPr lang="lt-LT" sz="4000">
                <a:latin typeface="Arial"/>
                <a:cs typeface="Arial"/>
              </a:rPr>
              <a:t>Robotų važiavimo trasa</a:t>
            </a:r>
            <a:endParaRPr lang="lt-LT" sz="4000"/>
          </a:p>
        </p:txBody>
      </p:sp>
      <p:pic>
        <p:nvPicPr>
          <p:cNvPr id="6" name="Picture 4">
            <a:extLst>
              <a:ext uri="{FF2B5EF4-FFF2-40B4-BE49-F238E27FC236}">
                <a16:creationId xmlns:a16="http://schemas.microsoft.com/office/drawing/2014/main" id="{3C184515-4738-4278-843E-D2B0903FCACF}"/>
              </a:ext>
            </a:extLst>
          </p:cNvPr>
          <p:cNvPicPr>
            <a:picLocks noChangeAspect="1"/>
          </p:cNvPicPr>
          <p:nvPr/>
        </p:nvPicPr>
        <p:blipFill>
          <a:blip r:embed="rId2"/>
          <a:stretch>
            <a:fillRect/>
          </a:stretch>
        </p:blipFill>
        <p:spPr>
          <a:xfrm>
            <a:off x="1883686" y="3005883"/>
            <a:ext cx="5376629" cy="3376750"/>
          </a:xfrm>
          <a:prstGeom prst="rect">
            <a:avLst/>
          </a:prstGeom>
        </p:spPr>
      </p:pic>
    </p:spTree>
    <p:extLst>
      <p:ext uri="{BB962C8B-B14F-4D97-AF65-F5344CB8AC3E}">
        <p14:creationId xmlns:p14="http://schemas.microsoft.com/office/powerpoint/2010/main" val="3670649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ksto vietos rezervavimo ženklas 6">
            <a:extLst>
              <a:ext uri="{FF2B5EF4-FFF2-40B4-BE49-F238E27FC236}">
                <a16:creationId xmlns:a16="http://schemas.microsoft.com/office/drawing/2014/main" id="{185D0399-B443-4DA3-B80C-D7D9A1DDC8AA}"/>
              </a:ext>
            </a:extLst>
          </p:cNvPr>
          <p:cNvSpPr>
            <a:spLocks noGrp="1"/>
          </p:cNvSpPr>
          <p:nvPr>
            <p:ph type="body" sz="quarter" idx="15"/>
          </p:nvPr>
        </p:nvSpPr>
        <p:spPr/>
        <p:txBody>
          <a:bodyPr/>
          <a:lstStyle/>
          <a:p>
            <a:endParaRPr lang="lt-LT"/>
          </a:p>
        </p:txBody>
      </p:sp>
      <p:sp>
        <p:nvSpPr>
          <p:cNvPr id="2" name="Text Placeholder 1">
            <a:extLst>
              <a:ext uri="{FF2B5EF4-FFF2-40B4-BE49-F238E27FC236}">
                <a16:creationId xmlns:a16="http://schemas.microsoft.com/office/drawing/2014/main" id="{824CFD99-EEF1-4EA2-969F-4A6BC171CDC1}"/>
              </a:ext>
            </a:extLst>
          </p:cNvPr>
          <p:cNvSpPr>
            <a:spLocks noGrp="1"/>
          </p:cNvSpPr>
          <p:nvPr>
            <p:ph type="body" sz="quarter" idx="13"/>
          </p:nvPr>
        </p:nvSpPr>
        <p:spPr>
          <a:xfrm>
            <a:off x="394636" y="401631"/>
            <a:ext cx="6353636" cy="914082"/>
          </a:xfrm>
        </p:spPr>
        <p:txBody>
          <a:bodyPr lIns="91440" tIns="45720" rIns="91440" bIns="45720" anchor="t">
            <a:noAutofit/>
          </a:bodyPr>
          <a:lstStyle/>
          <a:p>
            <a:r>
              <a:rPr lang="en-US" sz="4000" err="1">
                <a:latin typeface="Arial"/>
                <a:cs typeface="Arial"/>
              </a:rPr>
              <a:t>Robotas</a:t>
            </a:r>
            <a:r>
              <a:rPr lang="en-US" sz="4000">
                <a:latin typeface="Arial"/>
                <a:cs typeface="Arial"/>
              </a:rPr>
              <a:t> </a:t>
            </a:r>
            <a:r>
              <a:rPr lang="en-US" sz="4000" err="1">
                <a:latin typeface="Arial"/>
                <a:cs typeface="Arial"/>
              </a:rPr>
              <a:t>su</a:t>
            </a:r>
            <a:r>
              <a:rPr lang="en-US" sz="4000">
                <a:latin typeface="Arial"/>
                <a:cs typeface="Arial"/>
              </a:rPr>
              <a:t> </a:t>
            </a:r>
            <a:r>
              <a:rPr lang="en-US" sz="4000" err="1">
                <a:latin typeface="Arial"/>
                <a:cs typeface="Arial"/>
              </a:rPr>
              <a:t>sensoriais</a:t>
            </a:r>
            <a:endParaRPr lang="en-US" sz="4000">
              <a:latin typeface="Arial"/>
            </a:endParaRPr>
          </a:p>
        </p:txBody>
      </p:sp>
      <p:pic>
        <p:nvPicPr>
          <p:cNvPr id="6" name="Paveikslėlis 6" descr="Paveikslėlis, kuriame yra skvošas, žaidimas&#10;&#10;Automatiškai sugeneruotas aprašymas">
            <a:extLst>
              <a:ext uri="{FF2B5EF4-FFF2-40B4-BE49-F238E27FC236}">
                <a16:creationId xmlns:a16="http://schemas.microsoft.com/office/drawing/2014/main" id="{0A63D88C-AD08-4597-9D20-5C0C68E7F51E}"/>
              </a:ext>
            </a:extLst>
          </p:cNvPr>
          <p:cNvPicPr>
            <a:picLocks noChangeAspect="1"/>
          </p:cNvPicPr>
          <p:nvPr/>
        </p:nvPicPr>
        <p:blipFill>
          <a:blip r:embed="rId2"/>
          <a:stretch>
            <a:fillRect/>
          </a:stretch>
        </p:blipFill>
        <p:spPr>
          <a:xfrm>
            <a:off x="1776846" y="1319424"/>
            <a:ext cx="5860472" cy="5330979"/>
          </a:xfrm>
          <a:prstGeom prst="rect">
            <a:avLst/>
          </a:prstGeom>
        </p:spPr>
      </p:pic>
    </p:spTree>
    <p:extLst>
      <p:ext uri="{BB962C8B-B14F-4D97-AF65-F5344CB8AC3E}">
        <p14:creationId xmlns:p14="http://schemas.microsoft.com/office/powerpoint/2010/main" val="3412695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DFAB6D-7993-4905-A84A-7856B0423A94}"/>
              </a:ext>
            </a:extLst>
          </p:cNvPr>
          <p:cNvSpPr>
            <a:spLocks noGrp="1"/>
          </p:cNvSpPr>
          <p:nvPr>
            <p:ph type="body" sz="quarter" idx="13"/>
          </p:nvPr>
        </p:nvSpPr>
        <p:spPr>
          <a:xfrm>
            <a:off x="394636" y="215482"/>
            <a:ext cx="7688336" cy="841346"/>
          </a:xfrm>
        </p:spPr>
        <p:txBody>
          <a:bodyPr lIns="91440" tIns="45720" rIns="91440" bIns="45720" anchor="t">
            <a:noAutofit/>
          </a:bodyPr>
          <a:lstStyle/>
          <a:p>
            <a:pPr>
              <a:lnSpc>
                <a:spcPct val="100000"/>
              </a:lnSpc>
              <a:spcBef>
                <a:spcPts val="0"/>
              </a:spcBef>
            </a:pPr>
            <a:r>
              <a:rPr lang="en-US" sz="4000">
                <a:latin typeface="Arial"/>
                <a:cs typeface="Arial"/>
              </a:rPr>
              <a:t>Roboto </a:t>
            </a:r>
            <a:r>
              <a:rPr lang="en-US" sz="4000" err="1">
                <a:latin typeface="Arial"/>
                <a:cs typeface="Arial"/>
              </a:rPr>
              <a:t>bandymas</a:t>
            </a:r>
            <a:r>
              <a:rPr lang="en-US" sz="4000">
                <a:latin typeface="Arial"/>
                <a:cs typeface="Arial"/>
              </a:rPr>
              <a:t> </a:t>
            </a:r>
            <a:r>
              <a:rPr lang="en-US" sz="4000" err="1">
                <a:latin typeface="Arial"/>
                <a:cs typeface="Arial"/>
              </a:rPr>
              <a:t>apvažiuoti</a:t>
            </a:r>
            <a:endParaRPr lang="en-US" sz="4000" err="1">
              <a:latin typeface="Arial"/>
            </a:endParaRPr>
          </a:p>
        </p:txBody>
      </p:sp>
      <p:sp>
        <p:nvSpPr>
          <p:cNvPr id="3" name="Text Placeholder 2">
            <a:extLst>
              <a:ext uri="{FF2B5EF4-FFF2-40B4-BE49-F238E27FC236}">
                <a16:creationId xmlns:a16="http://schemas.microsoft.com/office/drawing/2014/main" id="{D27B8915-33D8-4A5A-BBA8-A74943190165}"/>
              </a:ext>
            </a:extLst>
          </p:cNvPr>
          <p:cNvSpPr>
            <a:spLocks noGrp="1"/>
          </p:cNvSpPr>
          <p:nvPr>
            <p:ph type="body" sz="quarter" idx="15"/>
          </p:nvPr>
        </p:nvSpPr>
        <p:spPr/>
        <p:txBody>
          <a:bodyPr/>
          <a:lstStyle/>
          <a:p>
            <a:endParaRPr lang="en-US"/>
          </a:p>
        </p:txBody>
      </p:sp>
      <p:pic>
        <p:nvPicPr>
          <p:cNvPr id="6" name="Paveikslėlis 6">
            <a:extLst>
              <a:ext uri="{FF2B5EF4-FFF2-40B4-BE49-F238E27FC236}">
                <a16:creationId xmlns:a16="http://schemas.microsoft.com/office/drawing/2014/main" id="{7F07DB4E-0CCC-457D-BE3E-595354051B7D}"/>
              </a:ext>
            </a:extLst>
          </p:cNvPr>
          <p:cNvPicPr>
            <a:picLocks noChangeAspect="1"/>
          </p:cNvPicPr>
          <p:nvPr/>
        </p:nvPicPr>
        <p:blipFill>
          <a:blip r:embed="rId2"/>
          <a:stretch>
            <a:fillRect/>
          </a:stretch>
        </p:blipFill>
        <p:spPr>
          <a:xfrm>
            <a:off x="1808018" y="1333940"/>
            <a:ext cx="5538354" cy="5239600"/>
          </a:xfrm>
          <a:prstGeom prst="rect">
            <a:avLst/>
          </a:prstGeom>
        </p:spPr>
      </p:pic>
    </p:spTree>
    <p:extLst>
      <p:ext uri="{BB962C8B-B14F-4D97-AF65-F5344CB8AC3E}">
        <p14:creationId xmlns:p14="http://schemas.microsoft.com/office/powerpoint/2010/main" val="3487297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4607C1-4CE5-41DF-805D-4EF107813037}"/>
              </a:ext>
            </a:extLst>
          </p:cNvPr>
          <p:cNvSpPr>
            <a:spLocks noGrp="1"/>
          </p:cNvSpPr>
          <p:nvPr>
            <p:ph type="body" sz="quarter" idx="13"/>
          </p:nvPr>
        </p:nvSpPr>
        <p:spPr>
          <a:xfrm>
            <a:off x="394636" y="412909"/>
            <a:ext cx="7854591" cy="914082"/>
          </a:xfrm>
        </p:spPr>
        <p:txBody>
          <a:bodyPr lIns="91440" tIns="45720" rIns="91440" bIns="45720" anchor="t">
            <a:noAutofit/>
          </a:bodyPr>
          <a:lstStyle/>
          <a:p>
            <a:r>
              <a:rPr lang="en-US" sz="4000">
                <a:latin typeface="Arial"/>
                <a:cs typeface="Arial"/>
              </a:rPr>
              <a:t>Roboto </a:t>
            </a:r>
            <a:r>
              <a:rPr lang="en-US" sz="4000" err="1">
                <a:latin typeface="Arial"/>
                <a:cs typeface="Arial"/>
              </a:rPr>
              <a:t>apvažiavimo</a:t>
            </a:r>
            <a:r>
              <a:rPr lang="en-US" sz="4000">
                <a:latin typeface="Arial"/>
                <a:cs typeface="Arial"/>
              </a:rPr>
              <a:t> </a:t>
            </a:r>
            <a:r>
              <a:rPr lang="en-US" sz="4000" err="1">
                <a:latin typeface="Arial"/>
                <a:cs typeface="Arial"/>
              </a:rPr>
              <a:t>manevras</a:t>
            </a:r>
            <a:endParaRPr lang="en-US" sz="4000" err="1"/>
          </a:p>
        </p:txBody>
      </p:sp>
      <p:sp>
        <p:nvSpPr>
          <p:cNvPr id="7" name="Teksto vietos rezervavimo ženklas 6">
            <a:extLst>
              <a:ext uri="{FF2B5EF4-FFF2-40B4-BE49-F238E27FC236}">
                <a16:creationId xmlns:a16="http://schemas.microsoft.com/office/drawing/2014/main" id="{8E03465F-E495-4199-B121-EC41686FB0A8}"/>
              </a:ext>
            </a:extLst>
          </p:cNvPr>
          <p:cNvSpPr>
            <a:spLocks noGrp="1"/>
          </p:cNvSpPr>
          <p:nvPr>
            <p:ph type="body" sz="quarter" idx="15"/>
          </p:nvPr>
        </p:nvSpPr>
        <p:spPr/>
        <p:txBody>
          <a:bodyPr/>
          <a:lstStyle/>
          <a:p>
            <a:endParaRPr lang="lt-LT"/>
          </a:p>
        </p:txBody>
      </p:sp>
      <p:pic>
        <p:nvPicPr>
          <p:cNvPr id="6" name="Picture 5">
            <a:extLst>
              <a:ext uri="{FF2B5EF4-FFF2-40B4-BE49-F238E27FC236}">
                <a16:creationId xmlns:a16="http://schemas.microsoft.com/office/drawing/2014/main" id="{7214B1CD-E503-47DC-8246-3D28BCE2E8EB}"/>
              </a:ext>
            </a:extLst>
          </p:cNvPr>
          <p:cNvPicPr>
            <a:picLocks noChangeAspect="1"/>
          </p:cNvPicPr>
          <p:nvPr/>
        </p:nvPicPr>
        <p:blipFill>
          <a:blip r:embed="rId2"/>
          <a:stretch>
            <a:fillRect/>
          </a:stretch>
        </p:blipFill>
        <p:spPr>
          <a:xfrm>
            <a:off x="2138023" y="1330110"/>
            <a:ext cx="4867954" cy="5153744"/>
          </a:xfrm>
          <a:prstGeom prst="rect">
            <a:avLst/>
          </a:prstGeom>
        </p:spPr>
      </p:pic>
    </p:spTree>
    <p:extLst>
      <p:ext uri="{BB962C8B-B14F-4D97-AF65-F5344CB8AC3E}">
        <p14:creationId xmlns:p14="http://schemas.microsoft.com/office/powerpoint/2010/main" val="3781055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0E32A6-5DE9-416D-AA16-6F6FE534E79A}"/>
              </a:ext>
            </a:extLst>
          </p:cNvPr>
          <p:cNvSpPr>
            <a:spLocks noGrp="1"/>
          </p:cNvSpPr>
          <p:nvPr>
            <p:ph type="body" sz="quarter" idx="13"/>
          </p:nvPr>
        </p:nvSpPr>
        <p:spPr>
          <a:xfrm>
            <a:off x="394636" y="360954"/>
            <a:ext cx="7719509" cy="914082"/>
          </a:xfrm>
        </p:spPr>
        <p:txBody>
          <a:bodyPr lIns="91440" tIns="45720" rIns="91440" bIns="45720" anchor="t">
            <a:noAutofit/>
          </a:bodyPr>
          <a:lstStyle/>
          <a:p>
            <a:r>
              <a:rPr lang="en-US" sz="4000">
                <a:latin typeface="Arial"/>
                <a:cs typeface="Arial"/>
              </a:rPr>
              <a:t>Roboto </a:t>
            </a:r>
            <a:r>
              <a:rPr lang="en-US" sz="4000" err="1">
                <a:latin typeface="Arial"/>
                <a:cs typeface="Arial"/>
              </a:rPr>
              <a:t>apvažiavimo</a:t>
            </a:r>
            <a:r>
              <a:rPr lang="en-US" sz="4000">
                <a:latin typeface="Arial"/>
                <a:cs typeface="Arial"/>
              </a:rPr>
              <a:t> </a:t>
            </a:r>
            <a:r>
              <a:rPr lang="en-US" sz="4000" err="1">
                <a:latin typeface="Arial"/>
                <a:cs typeface="Arial"/>
              </a:rPr>
              <a:t>manevras</a:t>
            </a:r>
            <a:endParaRPr lang="en-US" sz="4000"/>
          </a:p>
        </p:txBody>
      </p:sp>
      <p:sp>
        <p:nvSpPr>
          <p:cNvPr id="6" name="Teksto vietos rezervavimo ženklas 5">
            <a:extLst>
              <a:ext uri="{FF2B5EF4-FFF2-40B4-BE49-F238E27FC236}">
                <a16:creationId xmlns:a16="http://schemas.microsoft.com/office/drawing/2014/main" id="{1A61C513-A6E9-4B7B-B01E-5D6761A1452D}"/>
              </a:ext>
            </a:extLst>
          </p:cNvPr>
          <p:cNvSpPr>
            <a:spLocks noGrp="1"/>
          </p:cNvSpPr>
          <p:nvPr>
            <p:ph type="body" sz="quarter" idx="15"/>
          </p:nvPr>
        </p:nvSpPr>
        <p:spPr/>
        <p:txBody>
          <a:bodyPr/>
          <a:lstStyle/>
          <a:p>
            <a:endParaRPr lang="lt-LT"/>
          </a:p>
        </p:txBody>
      </p:sp>
      <p:pic>
        <p:nvPicPr>
          <p:cNvPr id="5" name="Picture 4">
            <a:extLst>
              <a:ext uri="{FF2B5EF4-FFF2-40B4-BE49-F238E27FC236}">
                <a16:creationId xmlns:a16="http://schemas.microsoft.com/office/drawing/2014/main" id="{4951B323-473E-4BEE-85A8-747DA5651A7E}"/>
              </a:ext>
            </a:extLst>
          </p:cNvPr>
          <p:cNvPicPr>
            <a:picLocks noChangeAspect="1"/>
          </p:cNvPicPr>
          <p:nvPr/>
        </p:nvPicPr>
        <p:blipFill>
          <a:blip r:embed="rId2"/>
          <a:stretch>
            <a:fillRect/>
          </a:stretch>
        </p:blipFill>
        <p:spPr>
          <a:xfrm>
            <a:off x="989853" y="1878223"/>
            <a:ext cx="7164600" cy="3946461"/>
          </a:xfrm>
          <a:prstGeom prst="rect">
            <a:avLst/>
          </a:prstGeom>
        </p:spPr>
      </p:pic>
    </p:spTree>
    <p:extLst>
      <p:ext uri="{BB962C8B-B14F-4D97-AF65-F5344CB8AC3E}">
        <p14:creationId xmlns:p14="http://schemas.microsoft.com/office/powerpoint/2010/main" val="4094710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1D1D7C-3E2D-4851-8DE9-85DDA5224975}"/>
              </a:ext>
            </a:extLst>
          </p:cNvPr>
          <p:cNvSpPr>
            <a:spLocks noGrp="1"/>
          </p:cNvSpPr>
          <p:nvPr>
            <p:ph type="body" sz="quarter" idx="13"/>
          </p:nvPr>
        </p:nvSpPr>
        <p:spPr>
          <a:xfrm>
            <a:off x="394636" y="360954"/>
            <a:ext cx="7813027" cy="914082"/>
          </a:xfrm>
        </p:spPr>
        <p:txBody>
          <a:bodyPr lIns="91440" tIns="45720" rIns="91440" bIns="45720" anchor="t">
            <a:noAutofit/>
          </a:bodyPr>
          <a:lstStyle/>
          <a:p>
            <a:r>
              <a:rPr lang="en-US" sz="4000">
                <a:latin typeface="Arial"/>
                <a:cs typeface="Arial"/>
              </a:rPr>
              <a:t>Roboto </a:t>
            </a:r>
            <a:r>
              <a:rPr lang="en-US" sz="4000" err="1">
                <a:latin typeface="Arial"/>
                <a:cs typeface="Arial"/>
              </a:rPr>
              <a:t>apvažiavimo</a:t>
            </a:r>
            <a:r>
              <a:rPr lang="en-US" sz="4000">
                <a:latin typeface="Arial"/>
                <a:cs typeface="Arial"/>
              </a:rPr>
              <a:t> </a:t>
            </a:r>
            <a:r>
              <a:rPr lang="en-US" sz="4000" err="1">
                <a:latin typeface="Arial"/>
                <a:cs typeface="Arial"/>
              </a:rPr>
              <a:t>manevras</a:t>
            </a:r>
            <a:endParaRPr lang="lt-LT" sz="4000" err="1">
              <a:latin typeface="Arial"/>
              <a:cs typeface="Arial"/>
            </a:endParaRPr>
          </a:p>
        </p:txBody>
      </p:sp>
      <p:sp>
        <p:nvSpPr>
          <p:cNvPr id="7" name="Teksto vietos rezervavimo ženklas 6">
            <a:extLst>
              <a:ext uri="{FF2B5EF4-FFF2-40B4-BE49-F238E27FC236}">
                <a16:creationId xmlns:a16="http://schemas.microsoft.com/office/drawing/2014/main" id="{2A2B5247-63F9-4C38-8E2C-B1593F81B43E}"/>
              </a:ext>
            </a:extLst>
          </p:cNvPr>
          <p:cNvSpPr>
            <a:spLocks noGrp="1"/>
          </p:cNvSpPr>
          <p:nvPr>
            <p:ph type="body" sz="quarter" idx="15"/>
          </p:nvPr>
        </p:nvSpPr>
        <p:spPr/>
        <p:txBody>
          <a:bodyPr/>
          <a:lstStyle/>
          <a:p>
            <a:endParaRPr lang="lt-LT"/>
          </a:p>
        </p:txBody>
      </p:sp>
      <p:pic>
        <p:nvPicPr>
          <p:cNvPr id="5" name="Picture 4">
            <a:extLst>
              <a:ext uri="{FF2B5EF4-FFF2-40B4-BE49-F238E27FC236}">
                <a16:creationId xmlns:a16="http://schemas.microsoft.com/office/drawing/2014/main" id="{A64EC4C8-CFBC-4058-8524-ABA128465498}"/>
              </a:ext>
            </a:extLst>
          </p:cNvPr>
          <p:cNvPicPr>
            <a:picLocks noChangeAspect="1"/>
          </p:cNvPicPr>
          <p:nvPr/>
        </p:nvPicPr>
        <p:blipFill>
          <a:blip r:embed="rId2"/>
          <a:stretch>
            <a:fillRect/>
          </a:stretch>
        </p:blipFill>
        <p:spPr>
          <a:xfrm>
            <a:off x="1240538" y="1412532"/>
            <a:ext cx="6662924" cy="4687563"/>
          </a:xfrm>
          <a:prstGeom prst="rect">
            <a:avLst/>
          </a:prstGeom>
        </p:spPr>
      </p:pic>
    </p:spTree>
    <p:extLst>
      <p:ext uri="{BB962C8B-B14F-4D97-AF65-F5344CB8AC3E}">
        <p14:creationId xmlns:p14="http://schemas.microsoft.com/office/powerpoint/2010/main" val="2669016260"/>
      </p:ext>
    </p:extLst>
  </p:cSld>
  <p:clrMapOvr>
    <a:masterClrMapping/>
  </p:clrMapOvr>
</p:sld>
</file>

<file path=ppt/theme/theme1.xml><?xml version="1.0" encoding="utf-8"?>
<a:theme xmlns:a="http://schemas.openxmlformats.org/drawingml/2006/main" name="Theme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3388AF89-0F2F-4B9D-8A9B-ED7BC38F4363}" vid="{9C880733-4CA9-476A-92D1-AFA3F521CEE8}"/>
    </a:ext>
  </a:extLst>
</a:theme>
</file>

<file path=ppt/theme/theme2.xml><?xml version="1.0" encoding="utf-8"?>
<a:theme xmlns:a="http://schemas.openxmlformats.org/drawingml/2006/main" name="2 _ Galva">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 _ Pjukla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 _ Ranka">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 _ Kiausini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6 _ Dezu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7 _ Melynos smegeny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as" ma:contentTypeID="0x010100F104560E16E4104193F62EA835F7231B" ma:contentTypeVersion="11" ma:contentTypeDescription="Kurkite naują dokumentą." ma:contentTypeScope="" ma:versionID="08c31588bc5d4186ee443177247754e0">
  <xsd:schema xmlns:xsd="http://www.w3.org/2001/XMLSchema" xmlns:xs="http://www.w3.org/2001/XMLSchema" xmlns:p="http://schemas.microsoft.com/office/2006/metadata/properties" xmlns:ns3="2a998a67-9576-496c-a9ab-35857d224b99" xmlns:ns4="e8df8f65-5f81-4320-94e7-efd4ac20f057" targetNamespace="http://schemas.microsoft.com/office/2006/metadata/properties" ma:root="true" ma:fieldsID="3e31e4cef73fbeef04f2c761f9a8dec9" ns3:_="" ns4:_="">
    <xsd:import namespace="2a998a67-9576-496c-a9ab-35857d224b99"/>
    <xsd:import namespace="e8df8f65-5f81-4320-94e7-efd4ac20f05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Details" minOccurs="0"/>
                <xsd:element ref="ns4:SharedWithUsers" minOccurs="0"/>
                <xsd:element ref="ns4:SharingHintHash"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998a67-9576-496c-a9ab-35857d224b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8df8f65-5f81-4320-94e7-efd4ac20f057" elementFormDefault="qualified">
    <xsd:import namespace="http://schemas.microsoft.com/office/2006/documentManagement/types"/>
    <xsd:import namespace="http://schemas.microsoft.com/office/infopath/2007/PartnerControls"/>
    <xsd:element name="SharedWithDetails" ma:index="12" nillable="true" ma:displayName="Bendrinta su išsamia informacija" ma:internalName="SharedWithDetails" ma:readOnly="true">
      <xsd:simpleType>
        <xsd:restriction base="dms:Note">
          <xsd:maxLength value="255"/>
        </xsd:restriction>
      </xsd:simpleType>
    </xsd:element>
    <xsd:element name="SharedWithUsers" ma:index="13" nillable="true" ma:displayName="Bendrinama su"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4" nillable="true" ma:displayName="Bendrinimo užuominos maiša"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urinio tipas"/>
        <xsd:element ref="dc:title" minOccurs="0" maxOccurs="1" ma:index="4" ma:displayName="Antraštė"/>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1B18BC0-CFDB-4827-8C6C-B5954AB370CF}">
  <ds:schemaRefs>
    <ds:schemaRef ds:uri="http://schemas.microsoft.com/sharepoint/v3/contenttype/forms"/>
  </ds:schemaRefs>
</ds:datastoreItem>
</file>

<file path=customXml/itemProps2.xml><?xml version="1.0" encoding="utf-8"?>
<ds:datastoreItem xmlns:ds="http://schemas.openxmlformats.org/officeDocument/2006/customXml" ds:itemID="{53AA467B-5990-43DD-BEE9-C6577CF912FE}">
  <ds:schemaRefs>
    <ds:schemaRef ds:uri="2a998a67-9576-496c-a9ab-35857d224b99"/>
    <ds:schemaRef ds:uri="e8df8f65-5f81-4320-94e7-efd4ac20f05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4076E99-A74C-4A7E-920B-2DC5444E656B}">
  <ds:schemaRefs>
    <ds:schemaRef ds:uri="2a998a67-9576-496c-a9ab-35857d224b99"/>
    <ds:schemaRef ds:uri="e8df8f65-5f81-4320-94e7-efd4ac20f05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28</TotalTime>
  <Words>204</Words>
  <Application>Microsoft Office PowerPoint</Application>
  <PresentationFormat>On-screen Show (4:3)</PresentationFormat>
  <Paragraphs>20</Paragraphs>
  <Slides>11</Slides>
  <Notes>0</Notes>
  <HiddenSlides>0</HiddenSlides>
  <MMClips>0</MMClips>
  <ScaleCrop>false</ScaleCrop>
  <HeadingPairs>
    <vt:vector size="6" baseType="variant">
      <vt:variant>
        <vt:lpstr>Fonts Used</vt:lpstr>
      </vt:variant>
      <vt:variant>
        <vt:i4>3</vt:i4>
      </vt:variant>
      <vt:variant>
        <vt:lpstr>Theme</vt:lpstr>
      </vt:variant>
      <vt:variant>
        <vt:i4>7</vt:i4>
      </vt:variant>
      <vt:variant>
        <vt:lpstr>Slide Titles</vt:lpstr>
      </vt:variant>
      <vt:variant>
        <vt:i4>11</vt:i4>
      </vt:variant>
    </vt:vector>
  </HeadingPairs>
  <TitlesOfParts>
    <vt:vector size="21" baseType="lpstr">
      <vt:lpstr>Arial</vt:lpstr>
      <vt:lpstr>Calibri</vt:lpstr>
      <vt:lpstr>Times New Roman</vt:lpstr>
      <vt:lpstr>Theme1</vt:lpstr>
      <vt:lpstr>2 _ Galva</vt:lpstr>
      <vt:lpstr>3 _ Pjuklas</vt:lpstr>
      <vt:lpstr>4 _ Ranka</vt:lpstr>
      <vt:lpstr>5 _ Kiausinis</vt:lpstr>
      <vt:lpstr>6 _ Dezute</vt:lpstr>
      <vt:lpstr>7 _ Melynos smegenys</vt:lpstr>
      <vt:lpstr>T125B158 Robotų programavimo technologijos Projektinis darbas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T125B158 Robotų programavimo technologijos Projektinis darbas</dc:title>
  <dc:creator>Kiudys Eligijus</dc:creator>
  <cp:lastModifiedBy>Kiudys Eligijus</cp:lastModifiedBy>
  <cp:revision>1</cp:revision>
  <dcterms:created xsi:type="dcterms:W3CDTF">2020-11-30T19:54:40Z</dcterms:created>
  <dcterms:modified xsi:type="dcterms:W3CDTF">2020-11-30T20:22:56Z</dcterms:modified>
</cp:coreProperties>
</file>

<file path=docProps/thumbnail.jpeg>
</file>